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Raleway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Medium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RalewayMedium-italic.fntdata"/><Relationship Id="rId27" Type="http://schemas.openxmlformats.org/officeDocument/2006/relationships/font" Target="fonts/Raleway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Roboto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a2de12ba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a2de12ba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0a2de12baf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0a2de12ba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ce34a1026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ce34a1026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ce34a1026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ce34a1026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ce34a1026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ce34a1026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ce34a1026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ce34a1026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ce34a1026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ce34a1026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11400" y="0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Google Shape;10;p2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12;p2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3356550" y="1165860"/>
            <a:ext cx="44121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356550" y="3041885"/>
            <a:ext cx="44121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1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" name="Google Shape;16;p2"/>
          <p:cNvSpPr txBox="1"/>
          <p:nvPr>
            <p:ph idx="2" type="subTitle"/>
          </p:nvPr>
        </p:nvSpPr>
        <p:spPr>
          <a:xfrm>
            <a:off x="3356550" y="3840335"/>
            <a:ext cx="44121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7" name="Google Shape;57;p11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8" name="Google Shape;58;p11"/>
          <p:cNvSpPr/>
          <p:nvPr/>
        </p:nvSpPr>
        <p:spPr>
          <a:xfrm>
            <a:off x="1531800" y="951900"/>
            <a:ext cx="6080400" cy="3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2015650" y="1470933"/>
            <a:ext cx="51150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10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subTitle"/>
          </p:nvPr>
        </p:nvSpPr>
        <p:spPr>
          <a:xfrm>
            <a:off x="2015642" y="2982083"/>
            <a:ext cx="5115000" cy="45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61" name="Google Shape;61;p11"/>
          <p:cNvGrpSpPr/>
          <p:nvPr/>
        </p:nvGrpSpPr>
        <p:grpSpPr>
          <a:xfrm>
            <a:off x="2878783" y="409142"/>
            <a:ext cx="3397850" cy="187275"/>
            <a:chOff x="-3237675" y="-1132050"/>
            <a:chExt cx="3397850" cy="187275"/>
          </a:xfrm>
        </p:grpSpPr>
        <p:sp>
          <p:nvSpPr>
            <p:cNvPr id="62" name="Google Shape;62;p11"/>
            <p:cNvSpPr/>
            <p:nvPr/>
          </p:nvSpPr>
          <p:spPr>
            <a:xfrm>
              <a:off x="-378750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1"/>
            <p:cNvSpPr/>
            <p:nvPr/>
          </p:nvSpPr>
          <p:spPr>
            <a:xfrm>
              <a:off x="297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1"/>
            <p:cNvSpPr/>
            <p:nvPr/>
          </p:nvSpPr>
          <p:spPr>
            <a:xfrm>
              <a:off x="-787250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1"/>
            <p:cNvSpPr/>
            <p:nvPr/>
          </p:nvSpPr>
          <p:spPr>
            <a:xfrm>
              <a:off x="-1195725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1"/>
            <p:cNvSpPr/>
            <p:nvPr/>
          </p:nvSpPr>
          <p:spPr>
            <a:xfrm>
              <a:off x="-16042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-20127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-2421200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-2829175" y="-1132050"/>
              <a:ext cx="129925" cy="187275"/>
            </a:xfrm>
            <a:custGeom>
              <a:rect b="b" l="l" r="r" t="t"/>
              <a:pathLst>
                <a:path extrusionOk="0" h="7491" w="5197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-3237675" y="-1132050"/>
              <a:ext cx="129925" cy="187275"/>
            </a:xfrm>
            <a:custGeom>
              <a:rect b="b" l="l" r="r" t="t"/>
              <a:pathLst>
                <a:path extrusionOk="0" h="7491" w="5197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4" name="Google Shape;74;p13"/>
          <p:cNvSpPr txBox="1"/>
          <p:nvPr>
            <p:ph type="title"/>
          </p:nvPr>
        </p:nvSpPr>
        <p:spPr>
          <a:xfrm>
            <a:off x="720000" y="1621208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2" type="title"/>
          </p:nvPr>
        </p:nvSpPr>
        <p:spPr>
          <a:xfrm>
            <a:off x="720000" y="1158483"/>
            <a:ext cx="9246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720000" y="2261249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3" type="title"/>
          </p:nvPr>
        </p:nvSpPr>
        <p:spPr>
          <a:xfrm>
            <a:off x="3403800" y="1621216"/>
            <a:ext cx="2336400" cy="72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3"/>
          <p:cNvSpPr txBox="1"/>
          <p:nvPr>
            <p:ph hasCustomPrompt="1" idx="4" type="title"/>
          </p:nvPr>
        </p:nvSpPr>
        <p:spPr>
          <a:xfrm>
            <a:off x="3403800" y="1158483"/>
            <a:ext cx="9234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3403800" y="2261249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6" type="title"/>
          </p:nvPr>
        </p:nvSpPr>
        <p:spPr>
          <a:xfrm>
            <a:off x="6087600" y="1621208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7" type="title"/>
          </p:nvPr>
        </p:nvSpPr>
        <p:spPr>
          <a:xfrm>
            <a:off x="6087600" y="1158483"/>
            <a:ext cx="9234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6087600" y="2261249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9" type="title"/>
          </p:nvPr>
        </p:nvSpPr>
        <p:spPr>
          <a:xfrm>
            <a:off x="720000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7200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idx="14" type="subTitle"/>
          </p:nvPr>
        </p:nvSpPr>
        <p:spPr>
          <a:xfrm>
            <a:off x="720000" y="411550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5" type="title"/>
          </p:nvPr>
        </p:nvSpPr>
        <p:spPr>
          <a:xfrm>
            <a:off x="3403800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16" type="title"/>
          </p:nvPr>
        </p:nvSpPr>
        <p:spPr>
          <a:xfrm>
            <a:off x="34038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17" type="subTitle"/>
          </p:nvPr>
        </p:nvSpPr>
        <p:spPr>
          <a:xfrm>
            <a:off x="3403800" y="411550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8" type="title"/>
          </p:nvPr>
        </p:nvSpPr>
        <p:spPr>
          <a:xfrm>
            <a:off x="6087600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19" type="title"/>
          </p:nvPr>
        </p:nvSpPr>
        <p:spPr>
          <a:xfrm>
            <a:off x="60876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20" type="subTitle"/>
          </p:nvPr>
        </p:nvSpPr>
        <p:spPr>
          <a:xfrm>
            <a:off x="6087600" y="411550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0" y="163500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715100" y="698850"/>
            <a:ext cx="7713900" cy="37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>
            <p:ph type="title"/>
          </p:nvPr>
        </p:nvSpPr>
        <p:spPr>
          <a:xfrm>
            <a:off x="2290025" y="32403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7" name="Google Shape;97;p14"/>
          <p:cNvSpPr txBox="1"/>
          <p:nvPr>
            <p:ph idx="1" type="subTitle"/>
          </p:nvPr>
        </p:nvSpPr>
        <p:spPr>
          <a:xfrm>
            <a:off x="1458125" y="141670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solidFill>
          <a:schemeClr val="accen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1039150" y="2190975"/>
            <a:ext cx="5106000" cy="14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0" name="Google Shape;100;p15"/>
          <p:cNvSpPr txBox="1"/>
          <p:nvPr>
            <p:ph hasCustomPrompt="1" idx="2" type="title"/>
          </p:nvPr>
        </p:nvSpPr>
        <p:spPr>
          <a:xfrm>
            <a:off x="1039142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" name="Google Shape;101;p15"/>
          <p:cNvSpPr txBox="1"/>
          <p:nvPr>
            <p:ph idx="1" type="subTitle"/>
          </p:nvPr>
        </p:nvSpPr>
        <p:spPr>
          <a:xfrm>
            <a:off x="1039150" y="3685050"/>
            <a:ext cx="51060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/>
        </p:nvSpPr>
        <p:spPr>
          <a:xfrm rot="5400000">
            <a:off x="7451475" y="3099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2739225" y="2190975"/>
            <a:ext cx="4944900" cy="14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16"/>
          <p:cNvSpPr txBox="1"/>
          <p:nvPr>
            <p:ph hasCustomPrompt="1" idx="2" type="title"/>
          </p:nvPr>
        </p:nvSpPr>
        <p:spPr>
          <a:xfrm>
            <a:off x="2736775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16"/>
          <p:cNvSpPr txBox="1"/>
          <p:nvPr>
            <p:ph idx="1" type="subTitle"/>
          </p:nvPr>
        </p:nvSpPr>
        <p:spPr>
          <a:xfrm>
            <a:off x="2531017" y="3685058"/>
            <a:ext cx="5350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/>
        </p:nvSpPr>
        <p:spPr>
          <a:xfrm>
            <a:off x="3601658" y="-576585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08" name="Google Shape;108;p16"/>
          <p:cNvCxnSpPr/>
          <p:nvPr/>
        </p:nvCxnSpPr>
        <p:spPr>
          <a:xfrm rot="10800000">
            <a:off x="524900" y="-25"/>
            <a:ext cx="0" cy="3633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solidFill>
          <a:schemeClr val="accen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2303742" y="2190967"/>
            <a:ext cx="494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" name="Google Shape;111;p17"/>
          <p:cNvSpPr txBox="1"/>
          <p:nvPr>
            <p:ph hasCustomPrompt="1" idx="2" type="title"/>
          </p:nvPr>
        </p:nvSpPr>
        <p:spPr>
          <a:xfrm>
            <a:off x="5365842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/>
        </p:nvSpPr>
        <p:spPr>
          <a:xfrm rot="5400000">
            <a:off x="-433600" y="2337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6">
    <p:bg>
      <p:bgPr>
        <a:solidFill>
          <a:schemeClr val="accen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72850" y="2190967"/>
            <a:ext cx="494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8"/>
          <p:cNvSpPr txBox="1"/>
          <p:nvPr>
            <p:ph hasCustomPrompt="1" idx="2" type="title"/>
          </p:nvPr>
        </p:nvSpPr>
        <p:spPr>
          <a:xfrm>
            <a:off x="4705742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18"/>
          <p:cNvSpPr txBox="1"/>
          <p:nvPr>
            <p:ph idx="1" type="subTitle"/>
          </p:nvPr>
        </p:nvSpPr>
        <p:spPr>
          <a:xfrm>
            <a:off x="2964642" y="3055967"/>
            <a:ext cx="5350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/>
        </p:nvSpPr>
        <p:spPr>
          <a:xfrm>
            <a:off x="150900" y="4344717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7">
    <p:bg>
      <p:bgPr>
        <a:solidFill>
          <a:schemeClr val="accen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" name="Google Shape;121;p19"/>
          <p:cNvSpPr txBox="1"/>
          <p:nvPr>
            <p:ph hasCustomPrompt="1" idx="2" type="title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19"/>
          <p:cNvSpPr txBox="1"/>
          <p:nvPr>
            <p:ph idx="1" type="subTitle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/>
        </p:nvSpPr>
        <p:spPr>
          <a:xfrm rot="5400000">
            <a:off x="-433600" y="2337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4" name="Google Shape;124;p19"/>
          <p:cNvGrpSpPr/>
          <p:nvPr/>
        </p:nvGrpSpPr>
        <p:grpSpPr>
          <a:xfrm>
            <a:off x="4194039" y="4514332"/>
            <a:ext cx="772605" cy="196301"/>
            <a:chOff x="2641350" y="846250"/>
            <a:chExt cx="413600" cy="105075"/>
          </a:xfrm>
        </p:grpSpPr>
        <p:sp>
          <p:nvSpPr>
            <p:cNvPr id="125" name="Google Shape;125;p19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CUSTOM_2"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3" name="Google Shape;13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" name="Google Shape;134;p20"/>
          <p:cNvSpPr/>
          <p:nvPr/>
        </p:nvSpPr>
        <p:spPr>
          <a:xfrm>
            <a:off x="873363" y="1168200"/>
            <a:ext cx="46617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5781538" y="1168200"/>
            <a:ext cx="24891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/>
        </p:nvSpPr>
        <p:spPr>
          <a:xfrm rot="5400000">
            <a:off x="-577075" y="368975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2_1"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21"/>
          <p:cNvSpPr/>
          <p:nvPr/>
        </p:nvSpPr>
        <p:spPr>
          <a:xfrm>
            <a:off x="712400" y="1168200"/>
            <a:ext cx="77166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" name="Google Shape;142;p21"/>
          <p:cNvGrpSpPr/>
          <p:nvPr/>
        </p:nvGrpSpPr>
        <p:grpSpPr>
          <a:xfrm rot="10800000">
            <a:off x="-466752" y="434375"/>
            <a:ext cx="2159530" cy="548628"/>
            <a:chOff x="2641350" y="846250"/>
            <a:chExt cx="413600" cy="105075"/>
          </a:xfrm>
        </p:grpSpPr>
        <p:sp>
          <p:nvSpPr>
            <p:cNvPr id="143" name="Google Shape;143;p21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2_1_1">
    <p:bg>
      <p:bgPr>
        <a:solidFill>
          <a:schemeClr val="dk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0" name="Google Shape;15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" name="Google Shape;151;p22"/>
          <p:cNvSpPr/>
          <p:nvPr/>
        </p:nvSpPr>
        <p:spPr>
          <a:xfrm>
            <a:off x="4759000" y="1644550"/>
            <a:ext cx="36699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719492" y="1644550"/>
            <a:ext cx="36699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601125" y="1017725"/>
            <a:ext cx="7962000" cy="37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1" name="Google Shape;161;p24"/>
          <p:cNvSpPr txBox="1"/>
          <p:nvPr>
            <p:ph idx="1" type="subTitle"/>
          </p:nvPr>
        </p:nvSpPr>
        <p:spPr>
          <a:xfrm>
            <a:off x="1181425" y="2857791"/>
            <a:ext cx="2752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2" type="subTitle"/>
          </p:nvPr>
        </p:nvSpPr>
        <p:spPr>
          <a:xfrm>
            <a:off x="5220425" y="2857791"/>
            <a:ext cx="2752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3" type="subTitle"/>
          </p:nvPr>
        </p:nvSpPr>
        <p:spPr>
          <a:xfrm>
            <a:off x="1181425" y="3397034"/>
            <a:ext cx="2752200" cy="9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4" type="subTitle"/>
          </p:nvPr>
        </p:nvSpPr>
        <p:spPr>
          <a:xfrm>
            <a:off x="5220425" y="3397034"/>
            <a:ext cx="2752200" cy="9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/>
        </p:nvSpPr>
        <p:spPr>
          <a:xfrm rot="5400000">
            <a:off x="-571525" y="3695550"/>
            <a:ext cx="17523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</a:t>
            </a: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)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8" name="Google Shape;168;p25"/>
          <p:cNvSpPr/>
          <p:nvPr/>
        </p:nvSpPr>
        <p:spPr>
          <a:xfrm>
            <a:off x="719509" y="1393266"/>
            <a:ext cx="77040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872400" y="2645013"/>
            <a:ext cx="23364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872400" y="3094224"/>
            <a:ext cx="2336400" cy="9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5"/>
          <p:cNvSpPr txBox="1"/>
          <p:nvPr>
            <p:ph idx="2" type="title"/>
          </p:nvPr>
        </p:nvSpPr>
        <p:spPr>
          <a:xfrm>
            <a:off x="3403800" y="2645013"/>
            <a:ext cx="23364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2" name="Google Shape;172;p25"/>
          <p:cNvSpPr txBox="1"/>
          <p:nvPr>
            <p:ph idx="3" type="subTitle"/>
          </p:nvPr>
        </p:nvSpPr>
        <p:spPr>
          <a:xfrm>
            <a:off x="3403800" y="3094224"/>
            <a:ext cx="2336400" cy="9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25"/>
          <p:cNvSpPr txBox="1"/>
          <p:nvPr>
            <p:ph idx="4" type="title"/>
          </p:nvPr>
        </p:nvSpPr>
        <p:spPr>
          <a:xfrm>
            <a:off x="5935200" y="2645013"/>
            <a:ext cx="23364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4" name="Google Shape;174;p25"/>
          <p:cNvSpPr txBox="1"/>
          <p:nvPr>
            <p:ph idx="5" type="subTitle"/>
          </p:nvPr>
        </p:nvSpPr>
        <p:spPr>
          <a:xfrm>
            <a:off x="5935200" y="3094224"/>
            <a:ext cx="2336400" cy="9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/>
        </p:nvSpPr>
        <p:spPr>
          <a:xfrm>
            <a:off x="11400" y="41045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11400" y="27761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9" name="Google Shape;179;p26"/>
          <p:cNvSpPr txBox="1"/>
          <p:nvPr>
            <p:ph type="title"/>
          </p:nvPr>
        </p:nvSpPr>
        <p:spPr>
          <a:xfrm>
            <a:off x="722675" y="2160687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0" name="Google Shape;180;p26"/>
          <p:cNvSpPr txBox="1"/>
          <p:nvPr>
            <p:ph idx="1" type="subTitle"/>
          </p:nvPr>
        </p:nvSpPr>
        <p:spPr>
          <a:xfrm>
            <a:off x="722675" y="2781254"/>
            <a:ext cx="2336400" cy="6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2" type="title"/>
          </p:nvPr>
        </p:nvSpPr>
        <p:spPr>
          <a:xfrm>
            <a:off x="3406475" y="2160687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3" type="subTitle"/>
          </p:nvPr>
        </p:nvSpPr>
        <p:spPr>
          <a:xfrm>
            <a:off x="3406475" y="2781254"/>
            <a:ext cx="2336400" cy="6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4" type="title"/>
          </p:nvPr>
        </p:nvSpPr>
        <p:spPr>
          <a:xfrm>
            <a:off x="6090275" y="2160687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5" type="subTitle"/>
          </p:nvPr>
        </p:nvSpPr>
        <p:spPr>
          <a:xfrm>
            <a:off x="6090275" y="2781254"/>
            <a:ext cx="2336400" cy="6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idx="7" type="title"/>
          </p:nvPr>
        </p:nvSpPr>
        <p:spPr>
          <a:xfrm>
            <a:off x="722675" y="35089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8" type="title"/>
          </p:nvPr>
        </p:nvSpPr>
        <p:spPr>
          <a:xfrm>
            <a:off x="3406475" y="35089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8" name="Google Shape;188;p26"/>
          <p:cNvSpPr txBox="1"/>
          <p:nvPr>
            <p:ph idx="9" type="title"/>
          </p:nvPr>
        </p:nvSpPr>
        <p:spPr>
          <a:xfrm>
            <a:off x="6090275" y="35089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">
    <p:bg>
      <p:bgPr>
        <a:solidFill>
          <a:schemeClr val="dk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/>
        </p:nvSpPr>
        <p:spPr>
          <a:xfrm>
            <a:off x="4434900" y="157475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2" name="Google Shape;192;p27"/>
          <p:cNvSpPr txBox="1"/>
          <p:nvPr>
            <p:ph idx="2" type="title"/>
          </p:nvPr>
        </p:nvSpPr>
        <p:spPr>
          <a:xfrm>
            <a:off x="731342" y="2905242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3" name="Google Shape;193;p27"/>
          <p:cNvSpPr txBox="1"/>
          <p:nvPr>
            <p:ph idx="1" type="subTitle"/>
          </p:nvPr>
        </p:nvSpPr>
        <p:spPr>
          <a:xfrm>
            <a:off x="731342" y="3415567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title"/>
          </p:nvPr>
        </p:nvSpPr>
        <p:spPr>
          <a:xfrm>
            <a:off x="3430611" y="2905242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subTitle"/>
          </p:nvPr>
        </p:nvSpPr>
        <p:spPr>
          <a:xfrm>
            <a:off x="3430611" y="3415567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title"/>
          </p:nvPr>
        </p:nvSpPr>
        <p:spPr>
          <a:xfrm>
            <a:off x="6129887" y="2905242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subTitle"/>
          </p:nvPr>
        </p:nvSpPr>
        <p:spPr>
          <a:xfrm>
            <a:off x="6129887" y="3415567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4_1">
    <p:bg>
      <p:bgPr>
        <a:solidFill>
          <a:schemeClr val="dk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00" name="Google Shape;200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1" name="Google Shape;201;p28"/>
          <p:cNvSpPr txBox="1"/>
          <p:nvPr>
            <p:ph idx="2" type="title"/>
          </p:nvPr>
        </p:nvSpPr>
        <p:spPr>
          <a:xfrm>
            <a:off x="731342" y="3034959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2" name="Google Shape;202;p28"/>
          <p:cNvSpPr txBox="1"/>
          <p:nvPr>
            <p:ph idx="1" type="subTitle"/>
          </p:nvPr>
        </p:nvSpPr>
        <p:spPr>
          <a:xfrm>
            <a:off x="731342" y="3545284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3" type="title"/>
          </p:nvPr>
        </p:nvSpPr>
        <p:spPr>
          <a:xfrm>
            <a:off x="3430611" y="3034959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4" name="Google Shape;204;p28"/>
          <p:cNvSpPr txBox="1"/>
          <p:nvPr>
            <p:ph idx="4" type="subTitle"/>
          </p:nvPr>
        </p:nvSpPr>
        <p:spPr>
          <a:xfrm>
            <a:off x="3430611" y="3545284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8"/>
          <p:cNvSpPr txBox="1"/>
          <p:nvPr>
            <p:ph idx="5" type="title"/>
          </p:nvPr>
        </p:nvSpPr>
        <p:spPr>
          <a:xfrm>
            <a:off x="6129887" y="3034959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6" name="Google Shape;206;p28"/>
          <p:cNvSpPr txBox="1"/>
          <p:nvPr>
            <p:ph idx="6" type="subTitle"/>
          </p:nvPr>
        </p:nvSpPr>
        <p:spPr>
          <a:xfrm>
            <a:off x="6129887" y="3545284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dk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0" name="Google Shape;210;p29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1" name="Google Shape;211;p29"/>
          <p:cNvSpPr/>
          <p:nvPr/>
        </p:nvSpPr>
        <p:spPr>
          <a:xfrm>
            <a:off x="712400" y="1168200"/>
            <a:ext cx="77166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>
            <p:ph type="title"/>
          </p:nvPr>
        </p:nvSpPr>
        <p:spPr>
          <a:xfrm>
            <a:off x="1195863" y="1454250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3" name="Google Shape;213;p29"/>
          <p:cNvSpPr txBox="1"/>
          <p:nvPr>
            <p:ph idx="1" type="subTitle"/>
          </p:nvPr>
        </p:nvSpPr>
        <p:spPr>
          <a:xfrm>
            <a:off x="1195863" y="2040775"/>
            <a:ext cx="2867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9"/>
          <p:cNvSpPr txBox="1"/>
          <p:nvPr>
            <p:ph idx="2" type="title"/>
          </p:nvPr>
        </p:nvSpPr>
        <p:spPr>
          <a:xfrm>
            <a:off x="5081043" y="1454250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5" name="Google Shape;215;p29"/>
          <p:cNvSpPr txBox="1"/>
          <p:nvPr>
            <p:ph idx="3" type="subTitle"/>
          </p:nvPr>
        </p:nvSpPr>
        <p:spPr>
          <a:xfrm>
            <a:off x="5081043" y="2040775"/>
            <a:ext cx="2867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4" type="title"/>
          </p:nvPr>
        </p:nvSpPr>
        <p:spPr>
          <a:xfrm>
            <a:off x="1195863" y="3268650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7" name="Google Shape;217;p29"/>
          <p:cNvSpPr txBox="1"/>
          <p:nvPr>
            <p:ph idx="5" type="subTitle"/>
          </p:nvPr>
        </p:nvSpPr>
        <p:spPr>
          <a:xfrm>
            <a:off x="1195863" y="3855175"/>
            <a:ext cx="2867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9"/>
          <p:cNvSpPr txBox="1"/>
          <p:nvPr>
            <p:ph idx="6" type="title"/>
          </p:nvPr>
        </p:nvSpPr>
        <p:spPr>
          <a:xfrm>
            <a:off x="5081043" y="3268650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9" name="Google Shape;219;p29"/>
          <p:cNvSpPr txBox="1"/>
          <p:nvPr>
            <p:ph idx="7" type="subTitle"/>
          </p:nvPr>
        </p:nvSpPr>
        <p:spPr>
          <a:xfrm>
            <a:off x="5081043" y="3855175"/>
            <a:ext cx="2867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9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/>
        </p:nvSpPr>
        <p:spPr>
          <a:xfrm rot="5400000">
            <a:off x="-1274000" y="2227883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23" name="Google Shape;223;p30"/>
          <p:cNvSpPr txBox="1"/>
          <p:nvPr/>
        </p:nvSpPr>
        <p:spPr>
          <a:xfrm rot="5400000">
            <a:off x="6769175" y="2380283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24" name="Google Shape;224;p30"/>
          <p:cNvSpPr txBox="1"/>
          <p:nvPr>
            <p:ph type="title"/>
          </p:nvPr>
        </p:nvSpPr>
        <p:spPr>
          <a:xfrm>
            <a:off x="720000" y="1835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5" name="Google Shape;225;p30"/>
          <p:cNvSpPr txBox="1"/>
          <p:nvPr>
            <p:ph idx="1" type="subTitle"/>
          </p:nvPr>
        </p:nvSpPr>
        <p:spPr>
          <a:xfrm>
            <a:off x="720000" y="23455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0"/>
          <p:cNvSpPr txBox="1"/>
          <p:nvPr>
            <p:ph idx="2" type="title"/>
          </p:nvPr>
        </p:nvSpPr>
        <p:spPr>
          <a:xfrm>
            <a:off x="3419269" y="1835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7" name="Google Shape;227;p30"/>
          <p:cNvSpPr txBox="1"/>
          <p:nvPr>
            <p:ph idx="3" type="subTitle"/>
          </p:nvPr>
        </p:nvSpPr>
        <p:spPr>
          <a:xfrm>
            <a:off x="3419269" y="23455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0"/>
          <p:cNvSpPr txBox="1"/>
          <p:nvPr>
            <p:ph idx="4" type="title"/>
          </p:nvPr>
        </p:nvSpPr>
        <p:spPr>
          <a:xfrm>
            <a:off x="720000" y="3618817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9" name="Google Shape;229;p30"/>
          <p:cNvSpPr txBox="1"/>
          <p:nvPr>
            <p:ph idx="5" type="subTitle"/>
          </p:nvPr>
        </p:nvSpPr>
        <p:spPr>
          <a:xfrm>
            <a:off x="720000" y="4129142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0"/>
          <p:cNvSpPr txBox="1"/>
          <p:nvPr>
            <p:ph idx="6" type="title"/>
          </p:nvPr>
        </p:nvSpPr>
        <p:spPr>
          <a:xfrm>
            <a:off x="3419269" y="3618817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1" name="Google Shape;231;p30"/>
          <p:cNvSpPr txBox="1"/>
          <p:nvPr>
            <p:ph idx="7" type="subTitle"/>
          </p:nvPr>
        </p:nvSpPr>
        <p:spPr>
          <a:xfrm>
            <a:off x="3419269" y="4129142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0"/>
          <p:cNvSpPr txBox="1"/>
          <p:nvPr>
            <p:ph idx="8" type="title"/>
          </p:nvPr>
        </p:nvSpPr>
        <p:spPr>
          <a:xfrm>
            <a:off x="6118545" y="1835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3" name="Google Shape;233;p30"/>
          <p:cNvSpPr txBox="1"/>
          <p:nvPr>
            <p:ph idx="9" type="subTitle"/>
          </p:nvPr>
        </p:nvSpPr>
        <p:spPr>
          <a:xfrm>
            <a:off x="6118545" y="23455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0"/>
          <p:cNvSpPr txBox="1"/>
          <p:nvPr>
            <p:ph idx="13" type="title"/>
          </p:nvPr>
        </p:nvSpPr>
        <p:spPr>
          <a:xfrm>
            <a:off x="6118545" y="3618817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5" name="Google Shape;235;p30"/>
          <p:cNvSpPr txBox="1"/>
          <p:nvPr>
            <p:ph idx="14" type="subTitle"/>
          </p:nvPr>
        </p:nvSpPr>
        <p:spPr>
          <a:xfrm>
            <a:off x="6118545" y="4129142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0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712400" y="1091150"/>
            <a:ext cx="7716600" cy="405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918600" y="1071750"/>
            <a:ext cx="7306800" cy="3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"/>
              <a:buAutoNum type="arabicPeriod"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2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romanLcPeriod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arabicPeriod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alphaLcPeriod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romanLcPeriod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arabicPeriod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alphaLcPeriod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dk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/>
        </p:nvSpPr>
        <p:spPr>
          <a:xfrm rot="5400000">
            <a:off x="-571525" y="3695550"/>
            <a:ext cx="17523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719509" y="1393266"/>
            <a:ext cx="77040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 txBox="1"/>
          <p:nvPr>
            <p:ph hasCustomPrompt="1" type="title"/>
          </p:nvPr>
        </p:nvSpPr>
        <p:spPr>
          <a:xfrm>
            <a:off x="1205424" y="3396700"/>
            <a:ext cx="18132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2" name="Google Shape;242;p31"/>
          <p:cNvSpPr txBox="1"/>
          <p:nvPr>
            <p:ph hasCustomPrompt="1" idx="2" type="title"/>
          </p:nvPr>
        </p:nvSpPr>
        <p:spPr>
          <a:xfrm>
            <a:off x="3658409" y="3396700"/>
            <a:ext cx="18159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3" name="Google Shape;243;p31"/>
          <p:cNvSpPr txBox="1"/>
          <p:nvPr>
            <p:ph hasCustomPrompt="1" idx="3" type="title"/>
          </p:nvPr>
        </p:nvSpPr>
        <p:spPr>
          <a:xfrm>
            <a:off x="6120687" y="3396704"/>
            <a:ext cx="18288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4" name="Google Shape;244;p31"/>
          <p:cNvSpPr txBox="1"/>
          <p:nvPr>
            <p:ph idx="4" type="title"/>
          </p:nvPr>
        </p:nvSpPr>
        <p:spPr>
          <a:xfrm>
            <a:off x="1204084" y="2368650"/>
            <a:ext cx="1815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5" name="Google Shape;245;p31"/>
          <p:cNvSpPr txBox="1"/>
          <p:nvPr>
            <p:ph idx="1" type="subTitle"/>
          </p:nvPr>
        </p:nvSpPr>
        <p:spPr>
          <a:xfrm>
            <a:off x="1204084" y="2878975"/>
            <a:ext cx="1815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idx="5" type="title"/>
          </p:nvPr>
        </p:nvSpPr>
        <p:spPr>
          <a:xfrm>
            <a:off x="3658409" y="2368650"/>
            <a:ext cx="1815900" cy="5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7" name="Google Shape;247;p31"/>
          <p:cNvSpPr txBox="1"/>
          <p:nvPr>
            <p:ph idx="6" type="subTitle"/>
          </p:nvPr>
        </p:nvSpPr>
        <p:spPr>
          <a:xfrm>
            <a:off x="3658409" y="2875724"/>
            <a:ext cx="1815900" cy="4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1"/>
          <p:cNvSpPr txBox="1"/>
          <p:nvPr>
            <p:ph idx="7" type="title"/>
          </p:nvPr>
        </p:nvSpPr>
        <p:spPr>
          <a:xfrm>
            <a:off x="6120687" y="2368650"/>
            <a:ext cx="1828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9" name="Google Shape;249;p31"/>
          <p:cNvSpPr txBox="1"/>
          <p:nvPr>
            <p:ph idx="8" type="subTitle"/>
          </p:nvPr>
        </p:nvSpPr>
        <p:spPr>
          <a:xfrm>
            <a:off x="6120687" y="2878975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1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4" name="Google Shape;254;p32"/>
          <p:cNvSpPr/>
          <p:nvPr/>
        </p:nvSpPr>
        <p:spPr>
          <a:xfrm>
            <a:off x="1958925" y="535000"/>
            <a:ext cx="5239800" cy="407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 txBox="1"/>
          <p:nvPr>
            <p:ph type="ctrTitle"/>
          </p:nvPr>
        </p:nvSpPr>
        <p:spPr>
          <a:xfrm>
            <a:off x="2429950" y="723341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91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6" name="Google Shape;256;p32"/>
          <p:cNvSpPr txBox="1"/>
          <p:nvPr>
            <p:ph idx="1" type="subTitle"/>
          </p:nvPr>
        </p:nvSpPr>
        <p:spPr>
          <a:xfrm>
            <a:off x="2687700" y="2227616"/>
            <a:ext cx="3778800" cy="127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7" name="Google Shape;257;p32"/>
          <p:cNvSpPr txBox="1"/>
          <p:nvPr/>
        </p:nvSpPr>
        <p:spPr>
          <a:xfrm>
            <a:off x="2359091" y="3530100"/>
            <a:ext cx="44346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33"/>
          <p:cNvGrpSpPr/>
          <p:nvPr/>
        </p:nvGrpSpPr>
        <p:grpSpPr>
          <a:xfrm>
            <a:off x="-457433" y="534990"/>
            <a:ext cx="2192659" cy="557097"/>
            <a:chOff x="2641350" y="846250"/>
            <a:chExt cx="413600" cy="105075"/>
          </a:xfrm>
        </p:grpSpPr>
        <p:sp>
          <p:nvSpPr>
            <p:cNvPr id="260" name="Google Shape;260;p33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33"/>
          <p:cNvGrpSpPr/>
          <p:nvPr/>
        </p:nvGrpSpPr>
        <p:grpSpPr>
          <a:xfrm>
            <a:off x="2881200" y="4514854"/>
            <a:ext cx="3397850" cy="187275"/>
            <a:chOff x="-3237675" y="-1132050"/>
            <a:chExt cx="3397850" cy="187275"/>
          </a:xfrm>
        </p:grpSpPr>
        <p:sp>
          <p:nvSpPr>
            <p:cNvPr id="265" name="Google Shape;265;p33"/>
            <p:cNvSpPr/>
            <p:nvPr/>
          </p:nvSpPr>
          <p:spPr>
            <a:xfrm>
              <a:off x="-378750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297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-787250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-1195725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-16042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-2012725" y="-1132050"/>
              <a:ext cx="130450" cy="187275"/>
            </a:xfrm>
            <a:custGeom>
              <a:rect b="b" l="l" r="r" t="t"/>
              <a:pathLst>
                <a:path extrusionOk="0" h="7491" w="5218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-2421200" y="-1132050"/>
              <a:ext cx="130425" cy="187275"/>
            </a:xfrm>
            <a:custGeom>
              <a:rect b="b" l="l" r="r" t="t"/>
              <a:pathLst>
                <a:path extrusionOk="0" h="7491" w="5217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-2829175" y="-1132050"/>
              <a:ext cx="129925" cy="187275"/>
            </a:xfrm>
            <a:custGeom>
              <a:rect b="b" l="l" r="r" t="t"/>
              <a:pathLst>
                <a:path extrusionOk="0" h="7491" w="5197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-3237675" y="-1132050"/>
              <a:ext cx="129925" cy="187275"/>
            </a:xfrm>
            <a:custGeom>
              <a:rect b="b" l="l" r="r" t="t"/>
              <a:pathLst>
                <a:path extrusionOk="0" h="7491" w="5197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33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Google Shape;278;p34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9" name="Google Shape;279;p34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34"/>
          <p:cNvGrpSpPr/>
          <p:nvPr/>
        </p:nvGrpSpPr>
        <p:grpSpPr>
          <a:xfrm>
            <a:off x="419564" y="436857"/>
            <a:ext cx="772605" cy="196301"/>
            <a:chOff x="2641350" y="846250"/>
            <a:chExt cx="413600" cy="105075"/>
          </a:xfrm>
        </p:grpSpPr>
        <p:sp>
          <p:nvSpPr>
            <p:cNvPr id="281" name="Google Shape;281;p34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" name="Google Shape;285;p34"/>
          <p:cNvGrpSpPr/>
          <p:nvPr/>
        </p:nvGrpSpPr>
        <p:grpSpPr>
          <a:xfrm>
            <a:off x="7959731" y="436857"/>
            <a:ext cx="772605" cy="196301"/>
            <a:chOff x="2641350" y="846250"/>
            <a:chExt cx="413600" cy="105075"/>
          </a:xfrm>
        </p:grpSpPr>
        <p:sp>
          <p:nvSpPr>
            <p:cNvPr id="286" name="Google Shape;286;p34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834113" y="1773447"/>
            <a:ext cx="2752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4572050" y="3532125"/>
            <a:ext cx="2752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5103350" y="1545297"/>
            <a:ext cx="2752200" cy="9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4" type="subTitle"/>
          </p:nvPr>
        </p:nvSpPr>
        <p:spPr>
          <a:xfrm>
            <a:off x="1236966" y="3303975"/>
            <a:ext cx="2752200" cy="9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/>
        </p:nvSpPr>
        <p:spPr>
          <a:xfrm>
            <a:off x="5382500" y="1655900"/>
            <a:ext cx="37542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712400" y="1168200"/>
            <a:ext cx="7716600" cy="397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0" y="163500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2259450" y="1849425"/>
            <a:ext cx="4625100" cy="17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/>
        </p:nvSpPr>
        <p:spPr>
          <a:xfrm>
            <a:off x="0" y="0"/>
            <a:ext cx="4425900" cy="37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4" name="Google Shape;44;p8"/>
          <p:cNvSpPr/>
          <p:nvPr/>
        </p:nvSpPr>
        <p:spPr>
          <a:xfrm>
            <a:off x="1531800" y="951900"/>
            <a:ext cx="6080400" cy="3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 txBox="1"/>
          <p:nvPr>
            <p:ph type="title"/>
          </p:nvPr>
        </p:nvSpPr>
        <p:spPr>
          <a:xfrm>
            <a:off x="1792008" y="1566450"/>
            <a:ext cx="5565300" cy="201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7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/>
        </p:nvSpPr>
        <p:spPr>
          <a:xfrm rot="-5400000">
            <a:off x="8060700" y="3912600"/>
            <a:ext cx="1388100" cy="13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(AI)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9" name="Google Shape;49;p9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0" name="Google Shape;50;p9"/>
          <p:cNvSpPr txBox="1"/>
          <p:nvPr>
            <p:ph type="title"/>
          </p:nvPr>
        </p:nvSpPr>
        <p:spPr>
          <a:xfrm>
            <a:off x="896000" y="1424283"/>
            <a:ext cx="3675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896000" y="2179726"/>
            <a:ext cx="36759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/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ctrTitle"/>
          </p:nvPr>
        </p:nvSpPr>
        <p:spPr>
          <a:xfrm>
            <a:off x="3356550" y="1188600"/>
            <a:ext cx="49905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Evolutionary neural networks </a:t>
            </a:r>
            <a:endParaRPr/>
          </a:p>
        </p:txBody>
      </p:sp>
      <p:sp>
        <p:nvSpPr>
          <p:cNvPr id="295" name="Google Shape;295;p35"/>
          <p:cNvSpPr txBox="1"/>
          <p:nvPr>
            <p:ph idx="1" type="subTitle"/>
          </p:nvPr>
        </p:nvSpPr>
        <p:spPr>
          <a:xfrm>
            <a:off x="3356550" y="3041885"/>
            <a:ext cx="44121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Daniel Sklyarevskiy</a:t>
            </a:r>
            <a:endParaRPr/>
          </a:p>
        </p:txBody>
      </p:sp>
      <p:grpSp>
        <p:nvGrpSpPr>
          <p:cNvPr id="296" name="Google Shape;296;p35"/>
          <p:cNvGrpSpPr/>
          <p:nvPr/>
        </p:nvGrpSpPr>
        <p:grpSpPr>
          <a:xfrm>
            <a:off x="-717279" y="1417515"/>
            <a:ext cx="3692970" cy="3912200"/>
            <a:chOff x="411650" y="2156650"/>
            <a:chExt cx="2413075" cy="2556325"/>
          </a:xfrm>
        </p:grpSpPr>
        <p:sp>
          <p:nvSpPr>
            <p:cNvPr id="297" name="Google Shape;297;p35"/>
            <p:cNvSpPr/>
            <p:nvPr/>
          </p:nvSpPr>
          <p:spPr>
            <a:xfrm>
              <a:off x="1503675" y="2736975"/>
              <a:ext cx="253225" cy="253225"/>
            </a:xfrm>
            <a:custGeom>
              <a:rect b="b" l="l" r="r" t="t"/>
              <a:pathLst>
                <a:path extrusionOk="0" h="10129" w="10129">
                  <a:moveTo>
                    <a:pt x="5075" y="0"/>
                  </a:moveTo>
                  <a:cubicBezTo>
                    <a:pt x="2274" y="0"/>
                    <a:pt x="0" y="2274"/>
                    <a:pt x="0" y="5075"/>
                  </a:cubicBezTo>
                  <a:cubicBezTo>
                    <a:pt x="0" y="7855"/>
                    <a:pt x="2274" y="10129"/>
                    <a:pt x="5075" y="10129"/>
                  </a:cubicBezTo>
                  <a:cubicBezTo>
                    <a:pt x="7876" y="10129"/>
                    <a:pt x="10129" y="7855"/>
                    <a:pt x="10129" y="5075"/>
                  </a:cubicBezTo>
                  <a:cubicBezTo>
                    <a:pt x="10129" y="2274"/>
                    <a:pt x="7876" y="0"/>
                    <a:pt x="5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1984225" y="2412200"/>
              <a:ext cx="123325" cy="123350"/>
            </a:xfrm>
            <a:custGeom>
              <a:rect b="b" l="l" r="r" t="t"/>
              <a:pathLst>
                <a:path extrusionOk="0" h="4934" w="4933">
                  <a:moveTo>
                    <a:pt x="2476" y="1"/>
                  </a:moveTo>
                  <a:cubicBezTo>
                    <a:pt x="1096" y="1"/>
                    <a:pt x="0" y="1097"/>
                    <a:pt x="0" y="2477"/>
                  </a:cubicBezTo>
                  <a:cubicBezTo>
                    <a:pt x="0" y="3837"/>
                    <a:pt x="1096" y="4933"/>
                    <a:pt x="2476" y="4933"/>
                  </a:cubicBezTo>
                  <a:cubicBezTo>
                    <a:pt x="3836" y="4933"/>
                    <a:pt x="4932" y="3837"/>
                    <a:pt x="4932" y="2477"/>
                  </a:cubicBezTo>
                  <a:cubicBezTo>
                    <a:pt x="4932" y="1097"/>
                    <a:pt x="3836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2395250" y="2199600"/>
              <a:ext cx="123825" cy="123825"/>
            </a:xfrm>
            <a:custGeom>
              <a:rect b="b" l="l" r="r" t="t"/>
              <a:pathLst>
                <a:path extrusionOk="0" h="4953" w="4953">
                  <a:moveTo>
                    <a:pt x="2477" y="0"/>
                  </a:moveTo>
                  <a:cubicBezTo>
                    <a:pt x="1117" y="0"/>
                    <a:pt x="0" y="1117"/>
                    <a:pt x="0" y="2476"/>
                  </a:cubicBezTo>
                  <a:cubicBezTo>
                    <a:pt x="0" y="3836"/>
                    <a:pt x="1117" y="4953"/>
                    <a:pt x="2477" y="4953"/>
                  </a:cubicBezTo>
                  <a:cubicBezTo>
                    <a:pt x="3836" y="4953"/>
                    <a:pt x="4953" y="3836"/>
                    <a:pt x="4953" y="2476"/>
                  </a:cubicBezTo>
                  <a:cubicBezTo>
                    <a:pt x="4953" y="1117"/>
                    <a:pt x="3836" y="0"/>
                    <a:pt x="2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2580975" y="3149000"/>
              <a:ext cx="109625" cy="109650"/>
            </a:xfrm>
            <a:custGeom>
              <a:rect b="b" l="l" r="r" t="t"/>
              <a:pathLst>
                <a:path extrusionOk="0" h="4386" w="4385">
                  <a:moveTo>
                    <a:pt x="2192" y="1"/>
                  </a:moveTo>
                  <a:cubicBezTo>
                    <a:pt x="974" y="1"/>
                    <a:pt x="0" y="975"/>
                    <a:pt x="0" y="2193"/>
                  </a:cubicBezTo>
                  <a:cubicBezTo>
                    <a:pt x="0" y="3411"/>
                    <a:pt x="974" y="4385"/>
                    <a:pt x="2192" y="4385"/>
                  </a:cubicBezTo>
                  <a:cubicBezTo>
                    <a:pt x="3410" y="4385"/>
                    <a:pt x="4384" y="3411"/>
                    <a:pt x="4384" y="2193"/>
                  </a:cubicBezTo>
                  <a:cubicBezTo>
                    <a:pt x="4384" y="975"/>
                    <a:pt x="3410" y="1"/>
                    <a:pt x="2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2544425" y="3129725"/>
              <a:ext cx="115725" cy="121300"/>
            </a:xfrm>
            <a:custGeom>
              <a:rect b="b" l="l" r="r" t="t"/>
              <a:pathLst>
                <a:path extrusionOk="0" h="4852" w="4629">
                  <a:moveTo>
                    <a:pt x="163" y="1"/>
                  </a:moveTo>
                  <a:cubicBezTo>
                    <a:pt x="163" y="1"/>
                    <a:pt x="1" y="2660"/>
                    <a:pt x="143" y="2944"/>
                  </a:cubicBezTo>
                  <a:cubicBezTo>
                    <a:pt x="285" y="3228"/>
                    <a:pt x="4121" y="4852"/>
                    <a:pt x="4121" y="4852"/>
                  </a:cubicBezTo>
                  <a:lnTo>
                    <a:pt x="4629" y="1624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>
              <a:off x="2480500" y="2812575"/>
              <a:ext cx="67500" cy="114200"/>
            </a:xfrm>
            <a:custGeom>
              <a:rect b="b" l="l" r="r" t="t"/>
              <a:pathLst>
                <a:path extrusionOk="0" h="4568" w="2700">
                  <a:moveTo>
                    <a:pt x="569" y="1"/>
                  </a:moveTo>
                  <a:lnTo>
                    <a:pt x="0" y="4568"/>
                  </a:lnTo>
                  <a:lnTo>
                    <a:pt x="2700" y="2721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2403350" y="2218375"/>
              <a:ext cx="143650" cy="198925"/>
            </a:xfrm>
            <a:custGeom>
              <a:rect b="b" l="l" r="r" t="t"/>
              <a:pathLst>
                <a:path extrusionOk="0" h="7957" w="5746">
                  <a:moveTo>
                    <a:pt x="3614" y="0"/>
                  </a:moveTo>
                  <a:lnTo>
                    <a:pt x="1" y="1401"/>
                  </a:lnTo>
                  <a:lnTo>
                    <a:pt x="3391" y="7957"/>
                  </a:lnTo>
                  <a:lnTo>
                    <a:pt x="5745" y="6942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1996900" y="2436050"/>
              <a:ext cx="212125" cy="222300"/>
            </a:xfrm>
            <a:custGeom>
              <a:rect b="b" l="l" r="r" t="t"/>
              <a:pathLst>
                <a:path extrusionOk="0" h="8892" w="8485">
                  <a:moveTo>
                    <a:pt x="3025" y="1"/>
                  </a:moveTo>
                  <a:lnTo>
                    <a:pt x="1" y="2071"/>
                  </a:lnTo>
                  <a:lnTo>
                    <a:pt x="5785" y="8891"/>
                  </a:lnTo>
                  <a:lnTo>
                    <a:pt x="8485" y="6760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1012475" y="3482900"/>
              <a:ext cx="399875" cy="387200"/>
            </a:xfrm>
            <a:custGeom>
              <a:rect b="b" l="l" r="r" t="t"/>
              <a:pathLst>
                <a:path extrusionOk="0" h="15488" w="15995">
                  <a:moveTo>
                    <a:pt x="2091" y="1"/>
                  </a:moveTo>
                  <a:lnTo>
                    <a:pt x="0" y="3147"/>
                  </a:lnTo>
                  <a:lnTo>
                    <a:pt x="15447" y="15488"/>
                  </a:lnTo>
                  <a:lnTo>
                    <a:pt x="15995" y="15163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1875125" y="2834400"/>
              <a:ext cx="613000" cy="789675"/>
            </a:xfrm>
            <a:custGeom>
              <a:rect b="b" l="l" r="r" t="t"/>
              <a:pathLst>
                <a:path extrusionOk="0" h="31587" w="24520">
                  <a:moveTo>
                    <a:pt x="11265" y="0"/>
                  </a:moveTo>
                  <a:lnTo>
                    <a:pt x="0" y="15427"/>
                  </a:lnTo>
                  <a:lnTo>
                    <a:pt x="13823" y="22247"/>
                  </a:lnTo>
                  <a:cubicBezTo>
                    <a:pt x="13823" y="22247"/>
                    <a:pt x="12057" y="24682"/>
                    <a:pt x="10656" y="27159"/>
                  </a:cubicBezTo>
                  <a:cubicBezTo>
                    <a:pt x="9362" y="29415"/>
                    <a:pt x="9617" y="31587"/>
                    <a:pt x="10656" y="31587"/>
                  </a:cubicBezTo>
                  <a:cubicBezTo>
                    <a:pt x="10757" y="31587"/>
                    <a:pt x="10866" y="31566"/>
                    <a:pt x="10981" y="31523"/>
                  </a:cubicBezTo>
                  <a:cubicBezTo>
                    <a:pt x="12280" y="31056"/>
                    <a:pt x="17862" y="26651"/>
                    <a:pt x="17862" y="26651"/>
                  </a:cubicBezTo>
                  <a:lnTo>
                    <a:pt x="24520" y="18877"/>
                  </a:lnTo>
                  <a:lnTo>
                    <a:pt x="112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2149650" y="3482900"/>
              <a:ext cx="165450" cy="139575"/>
            </a:xfrm>
            <a:custGeom>
              <a:rect b="b" l="l" r="r" t="t"/>
              <a:pathLst>
                <a:path extrusionOk="0" h="5583" w="6618">
                  <a:moveTo>
                    <a:pt x="6374" y="1"/>
                  </a:moveTo>
                  <a:lnTo>
                    <a:pt x="0" y="5583"/>
                  </a:lnTo>
                  <a:cubicBezTo>
                    <a:pt x="1137" y="5177"/>
                    <a:pt x="5521" y="1787"/>
                    <a:pt x="6617" y="914"/>
                  </a:cubicBezTo>
                  <a:lnTo>
                    <a:pt x="6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2085200" y="2710575"/>
              <a:ext cx="78175" cy="234475"/>
            </a:xfrm>
            <a:custGeom>
              <a:rect b="b" l="l" r="r" t="t"/>
              <a:pathLst>
                <a:path extrusionOk="0" h="9379" w="3127">
                  <a:moveTo>
                    <a:pt x="1056" y="1"/>
                  </a:moveTo>
                  <a:lnTo>
                    <a:pt x="0" y="9378"/>
                  </a:lnTo>
                  <a:lnTo>
                    <a:pt x="3126" y="7917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2274225" y="3170325"/>
              <a:ext cx="378825" cy="364075"/>
            </a:xfrm>
            <a:custGeom>
              <a:rect b="b" l="l" r="r" t="t"/>
              <a:pathLst>
                <a:path extrusionOk="0" h="14563" w="15153">
                  <a:moveTo>
                    <a:pt x="10728" y="0"/>
                  </a:moveTo>
                  <a:cubicBezTo>
                    <a:pt x="10728" y="0"/>
                    <a:pt x="2182" y="4364"/>
                    <a:pt x="1127" y="6617"/>
                  </a:cubicBezTo>
                  <a:cubicBezTo>
                    <a:pt x="124" y="8758"/>
                    <a:pt x="1" y="14563"/>
                    <a:pt x="1871" y="14563"/>
                  </a:cubicBezTo>
                  <a:cubicBezTo>
                    <a:pt x="1969" y="14563"/>
                    <a:pt x="2073" y="14547"/>
                    <a:pt x="2182" y="14513"/>
                  </a:cubicBezTo>
                  <a:cubicBezTo>
                    <a:pt x="4374" y="13823"/>
                    <a:pt x="15152" y="3715"/>
                    <a:pt x="15152" y="3715"/>
                  </a:cubicBezTo>
                  <a:lnTo>
                    <a:pt x="14016" y="1259"/>
                  </a:lnTo>
                  <a:lnTo>
                    <a:pt x="10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2448525" y="2879050"/>
              <a:ext cx="225825" cy="307025"/>
            </a:xfrm>
            <a:custGeom>
              <a:rect b="b" l="l" r="r" t="t"/>
              <a:pathLst>
                <a:path extrusionOk="0" h="12281" w="9033">
                  <a:moveTo>
                    <a:pt x="4364" y="1"/>
                  </a:moveTo>
                  <a:lnTo>
                    <a:pt x="0" y="610"/>
                  </a:lnTo>
                  <a:lnTo>
                    <a:pt x="3735" y="10718"/>
                  </a:lnTo>
                  <a:lnTo>
                    <a:pt x="7511" y="12281"/>
                  </a:lnTo>
                  <a:lnTo>
                    <a:pt x="9033" y="11266"/>
                  </a:lnTo>
                  <a:lnTo>
                    <a:pt x="43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5"/>
            <p:cNvSpPr/>
            <p:nvPr/>
          </p:nvSpPr>
          <p:spPr>
            <a:xfrm>
              <a:off x="2569800" y="2920150"/>
              <a:ext cx="104550" cy="250200"/>
            </a:xfrm>
            <a:custGeom>
              <a:rect b="b" l="l" r="r" t="t"/>
              <a:pathLst>
                <a:path extrusionOk="0" h="10008" w="4182">
                  <a:moveTo>
                    <a:pt x="1" y="1"/>
                  </a:moveTo>
                  <a:lnTo>
                    <a:pt x="3614" y="10007"/>
                  </a:lnTo>
                  <a:lnTo>
                    <a:pt x="4182" y="9622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2409950" y="2812575"/>
              <a:ext cx="168000" cy="168000"/>
            </a:xfrm>
            <a:custGeom>
              <a:rect b="b" l="l" r="r" t="t"/>
              <a:pathLst>
                <a:path extrusionOk="0" h="6720" w="6720">
                  <a:moveTo>
                    <a:pt x="3350" y="1"/>
                  </a:moveTo>
                  <a:cubicBezTo>
                    <a:pt x="1503" y="1"/>
                    <a:pt x="1" y="1503"/>
                    <a:pt x="1" y="3370"/>
                  </a:cubicBezTo>
                  <a:cubicBezTo>
                    <a:pt x="1" y="5217"/>
                    <a:pt x="1503" y="6719"/>
                    <a:pt x="3350" y="6719"/>
                  </a:cubicBezTo>
                  <a:cubicBezTo>
                    <a:pt x="5217" y="6719"/>
                    <a:pt x="6719" y="5217"/>
                    <a:pt x="6719" y="3370"/>
                  </a:cubicBezTo>
                  <a:cubicBezTo>
                    <a:pt x="6719" y="1503"/>
                    <a:pt x="5217" y="1"/>
                    <a:pt x="3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2491150" y="2812575"/>
              <a:ext cx="86800" cy="122325"/>
            </a:xfrm>
            <a:custGeom>
              <a:rect b="b" l="l" r="r" t="t"/>
              <a:pathLst>
                <a:path extrusionOk="0" h="4893" w="3472">
                  <a:moveTo>
                    <a:pt x="102" y="1"/>
                  </a:moveTo>
                  <a:cubicBezTo>
                    <a:pt x="61" y="1"/>
                    <a:pt x="41" y="21"/>
                    <a:pt x="0" y="21"/>
                  </a:cubicBezTo>
                  <a:cubicBezTo>
                    <a:pt x="1827" y="589"/>
                    <a:pt x="3147" y="2294"/>
                    <a:pt x="3147" y="4304"/>
                  </a:cubicBezTo>
                  <a:cubicBezTo>
                    <a:pt x="3147" y="4507"/>
                    <a:pt x="3126" y="4689"/>
                    <a:pt x="3106" y="4892"/>
                  </a:cubicBezTo>
                  <a:cubicBezTo>
                    <a:pt x="3329" y="4426"/>
                    <a:pt x="3471" y="3918"/>
                    <a:pt x="3471" y="3370"/>
                  </a:cubicBezTo>
                  <a:cubicBezTo>
                    <a:pt x="3471" y="1503"/>
                    <a:pt x="1949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2468825" y="3032800"/>
              <a:ext cx="112175" cy="124875"/>
            </a:xfrm>
            <a:custGeom>
              <a:rect b="b" l="l" r="r" t="t"/>
              <a:pathLst>
                <a:path extrusionOk="0" h="4995" w="4487">
                  <a:moveTo>
                    <a:pt x="995" y="1"/>
                  </a:moveTo>
                  <a:lnTo>
                    <a:pt x="0" y="2031"/>
                  </a:lnTo>
                  <a:lnTo>
                    <a:pt x="3471" y="4994"/>
                  </a:lnTo>
                  <a:lnTo>
                    <a:pt x="4486" y="2254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2241375" y="3068325"/>
              <a:ext cx="320675" cy="284350"/>
            </a:xfrm>
            <a:custGeom>
              <a:rect b="b" l="l" r="r" t="t"/>
              <a:pathLst>
                <a:path extrusionOk="0" h="11374" w="12827">
                  <a:moveTo>
                    <a:pt x="9078" y="1"/>
                  </a:moveTo>
                  <a:cubicBezTo>
                    <a:pt x="9078" y="1"/>
                    <a:pt x="1974" y="3187"/>
                    <a:pt x="918" y="5968"/>
                  </a:cubicBezTo>
                  <a:cubicBezTo>
                    <a:pt x="1" y="8323"/>
                    <a:pt x="974" y="11373"/>
                    <a:pt x="2250" y="11373"/>
                  </a:cubicBezTo>
                  <a:cubicBezTo>
                    <a:pt x="2470" y="11373"/>
                    <a:pt x="2698" y="11283"/>
                    <a:pt x="2928" y="11083"/>
                  </a:cubicBezTo>
                  <a:cubicBezTo>
                    <a:pt x="4494" y="9758"/>
                    <a:pt x="12115" y="4383"/>
                    <a:pt x="12557" y="4383"/>
                  </a:cubicBezTo>
                  <a:cubicBezTo>
                    <a:pt x="12562" y="4383"/>
                    <a:pt x="12566" y="4384"/>
                    <a:pt x="12569" y="4385"/>
                  </a:cubicBezTo>
                  <a:cubicBezTo>
                    <a:pt x="12576" y="4387"/>
                    <a:pt x="12583" y="4389"/>
                    <a:pt x="12589" y="4389"/>
                  </a:cubicBezTo>
                  <a:cubicBezTo>
                    <a:pt x="12826" y="4389"/>
                    <a:pt x="12285" y="2457"/>
                    <a:pt x="12285" y="2457"/>
                  </a:cubicBezTo>
                  <a:lnTo>
                    <a:pt x="90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2127325" y="3042950"/>
              <a:ext cx="143625" cy="232950"/>
            </a:xfrm>
            <a:custGeom>
              <a:rect b="b" l="l" r="r" t="t"/>
              <a:pathLst>
                <a:path extrusionOk="0" h="9318" w="5745">
                  <a:moveTo>
                    <a:pt x="1624" y="1"/>
                  </a:moveTo>
                  <a:lnTo>
                    <a:pt x="0" y="1016"/>
                  </a:lnTo>
                  <a:lnTo>
                    <a:pt x="3512" y="9317"/>
                  </a:lnTo>
                  <a:lnTo>
                    <a:pt x="5744" y="8018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2457150" y="2908475"/>
              <a:ext cx="146675" cy="203000"/>
            </a:xfrm>
            <a:custGeom>
              <a:rect b="b" l="l" r="r" t="t"/>
              <a:pathLst>
                <a:path extrusionOk="0" h="8120" w="5867">
                  <a:moveTo>
                    <a:pt x="2213" y="1"/>
                  </a:moveTo>
                  <a:lnTo>
                    <a:pt x="1" y="1645"/>
                  </a:lnTo>
                  <a:lnTo>
                    <a:pt x="447" y="6395"/>
                  </a:lnTo>
                  <a:lnTo>
                    <a:pt x="3938" y="8120"/>
                  </a:lnTo>
                  <a:lnTo>
                    <a:pt x="5867" y="6395"/>
                  </a:lnTo>
                  <a:lnTo>
                    <a:pt x="4628" y="1401"/>
                  </a:lnTo>
                  <a:lnTo>
                    <a:pt x="22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2103975" y="2658325"/>
              <a:ext cx="396850" cy="351675"/>
            </a:xfrm>
            <a:custGeom>
              <a:rect b="b" l="l" r="r" t="t"/>
              <a:pathLst>
                <a:path extrusionOk="0" h="14067" w="15874">
                  <a:moveTo>
                    <a:pt x="0" y="0"/>
                  </a:moveTo>
                  <a:lnTo>
                    <a:pt x="1502" y="10311"/>
                  </a:lnTo>
                  <a:lnTo>
                    <a:pt x="10961" y="14066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2103975" y="2658325"/>
              <a:ext cx="396850" cy="231925"/>
            </a:xfrm>
            <a:custGeom>
              <a:rect b="b" l="l" r="r" t="t"/>
              <a:pathLst>
                <a:path extrusionOk="0" h="9277" w="15874">
                  <a:moveTo>
                    <a:pt x="0" y="0"/>
                  </a:moveTo>
                  <a:lnTo>
                    <a:pt x="305" y="2091"/>
                  </a:lnTo>
                  <a:lnTo>
                    <a:pt x="14594" y="6780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2128325" y="2827800"/>
              <a:ext cx="303475" cy="182200"/>
            </a:xfrm>
            <a:custGeom>
              <a:rect b="b" l="l" r="r" t="t"/>
              <a:pathLst>
                <a:path extrusionOk="0" h="7288" w="12139">
                  <a:moveTo>
                    <a:pt x="1" y="1"/>
                  </a:moveTo>
                  <a:lnTo>
                    <a:pt x="528" y="3532"/>
                  </a:lnTo>
                  <a:lnTo>
                    <a:pt x="9987" y="7287"/>
                  </a:lnTo>
                  <a:lnTo>
                    <a:pt x="12139" y="5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1742675" y="2677100"/>
              <a:ext cx="369950" cy="586100"/>
            </a:xfrm>
            <a:custGeom>
              <a:rect b="b" l="l" r="r" t="t"/>
              <a:pathLst>
                <a:path extrusionOk="0" h="23444" w="14798">
                  <a:moveTo>
                    <a:pt x="14797" y="0"/>
                  </a:moveTo>
                  <a:lnTo>
                    <a:pt x="0" y="13803"/>
                  </a:lnTo>
                  <a:lnTo>
                    <a:pt x="3126" y="23444"/>
                  </a:lnTo>
                  <a:lnTo>
                    <a:pt x="7511" y="21922"/>
                  </a:lnTo>
                  <a:lnTo>
                    <a:pt x="14757" y="10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803050" y="2812575"/>
              <a:ext cx="308550" cy="450625"/>
            </a:xfrm>
            <a:custGeom>
              <a:rect b="b" l="l" r="r" t="t"/>
              <a:pathLst>
                <a:path extrusionOk="0" h="18025" w="12342">
                  <a:moveTo>
                    <a:pt x="12342" y="1"/>
                  </a:moveTo>
                  <a:lnTo>
                    <a:pt x="1" y="15873"/>
                  </a:lnTo>
                  <a:lnTo>
                    <a:pt x="711" y="18025"/>
                  </a:lnTo>
                  <a:lnTo>
                    <a:pt x="5096" y="16503"/>
                  </a:lnTo>
                  <a:lnTo>
                    <a:pt x="12342" y="4831"/>
                  </a:lnTo>
                  <a:lnTo>
                    <a:pt x="123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1609225" y="2745100"/>
              <a:ext cx="220750" cy="260850"/>
            </a:xfrm>
            <a:custGeom>
              <a:rect b="b" l="l" r="r" t="t"/>
              <a:pathLst>
                <a:path extrusionOk="0" h="10434" w="8830">
                  <a:moveTo>
                    <a:pt x="2619" y="0"/>
                  </a:moveTo>
                  <a:lnTo>
                    <a:pt x="0" y="3552"/>
                  </a:lnTo>
                  <a:lnTo>
                    <a:pt x="8282" y="10433"/>
                  </a:lnTo>
                  <a:lnTo>
                    <a:pt x="8830" y="9804"/>
                  </a:lnTo>
                  <a:lnTo>
                    <a:pt x="26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411650" y="3545825"/>
              <a:ext cx="987000" cy="1167150"/>
            </a:xfrm>
            <a:custGeom>
              <a:rect b="b" l="l" r="r" t="t"/>
              <a:pathLst>
                <a:path extrusionOk="0" h="46686" w="39480">
                  <a:moveTo>
                    <a:pt x="23242" y="1"/>
                  </a:moveTo>
                  <a:lnTo>
                    <a:pt x="1" y="35176"/>
                  </a:lnTo>
                  <a:lnTo>
                    <a:pt x="31462" y="46685"/>
                  </a:lnTo>
                  <a:lnTo>
                    <a:pt x="39480" y="12971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1038350" y="2851750"/>
              <a:ext cx="958575" cy="1010250"/>
            </a:xfrm>
            <a:custGeom>
              <a:rect b="b" l="l" r="r" t="t"/>
              <a:pathLst>
                <a:path extrusionOk="0" h="40410" w="38343">
                  <a:moveTo>
                    <a:pt x="20910" y="0"/>
                  </a:moveTo>
                  <a:cubicBezTo>
                    <a:pt x="20694" y="0"/>
                    <a:pt x="20501" y="24"/>
                    <a:pt x="20339" y="78"/>
                  </a:cubicBezTo>
                  <a:cubicBezTo>
                    <a:pt x="18816" y="606"/>
                    <a:pt x="17071" y="1275"/>
                    <a:pt x="16665" y="1742"/>
                  </a:cubicBezTo>
                  <a:cubicBezTo>
                    <a:pt x="15893" y="2574"/>
                    <a:pt x="15731" y="4949"/>
                    <a:pt x="14412" y="6634"/>
                  </a:cubicBezTo>
                  <a:cubicBezTo>
                    <a:pt x="13092" y="8339"/>
                    <a:pt x="0" y="24232"/>
                    <a:pt x="0" y="24232"/>
                  </a:cubicBezTo>
                  <a:lnTo>
                    <a:pt x="427" y="28210"/>
                  </a:lnTo>
                  <a:lnTo>
                    <a:pt x="14960" y="40409"/>
                  </a:lnTo>
                  <a:cubicBezTo>
                    <a:pt x="14960" y="40409"/>
                    <a:pt x="31543" y="35091"/>
                    <a:pt x="34588" y="31925"/>
                  </a:cubicBezTo>
                  <a:cubicBezTo>
                    <a:pt x="37632" y="28779"/>
                    <a:pt x="38343" y="24557"/>
                    <a:pt x="38343" y="24557"/>
                  </a:cubicBezTo>
                  <a:lnTo>
                    <a:pt x="32680" y="13555"/>
                  </a:lnTo>
                  <a:lnTo>
                    <a:pt x="31989" y="6898"/>
                  </a:lnTo>
                  <a:lnTo>
                    <a:pt x="25210" y="1255"/>
                  </a:lnTo>
                  <a:cubicBezTo>
                    <a:pt x="25210" y="1255"/>
                    <a:pt x="22480" y="0"/>
                    <a:pt x="20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1299175" y="3440950"/>
              <a:ext cx="697750" cy="400750"/>
            </a:xfrm>
            <a:custGeom>
              <a:rect b="b" l="l" r="r" t="t"/>
              <a:pathLst>
                <a:path extrusionOk="0" h="16030" w="27910">
                  <a:moveTo>
                    <a:pt x="2935" y="1"/>
                  </a:moveTo>
                  <a:cubicBezTo>
                    <a:pt x="2147" y="1"/>
                    <a:pt x="1543" y="867"/>
                    <a:pt x="1543" y="867"/>
                  </a:cubicBezTo>
                  <a:cubicBezTo>
                    <a:pt x="0" y="10305"/>
                    <a:pt x="6069" y="15238"/>
                    <a:pt x="6942" y="16029"/>
                  </a:cubicBezTo>
                  <a:cubicBezTo>
                    <a:pt x="11671" y="14426"/>
                    <a:pt x="21841" y="10772"/>
                    <a:pt x="24155" y="8357"/>
                  </a:cubicBezTo>
                  <a:cubicBezTo>
                    <a:pt x="27199" y="5211"/>
                    <a:pt x="27910" y="989"/>
                    <a:pt x="27910" y="989"/>
                  </a:cubicBezTo>
                  <a:lnTo>
                    <a:pt x="27605" y="380"/>
                  </a:lnTo>
                  <a:lnTo>
                    <a:pt x="20379" y="3424"/>
                  </a:lnTo>
                  <a:cubicBezTo>
                    <a:pt x="20379" y="3424"/>
                    <a:pt x="16034" y="1233"/>
                    <a:pt x="12989" y="1233"/>
                  </a:cubicBezTo>
                  <a:cubicBezTo>
                    <a:pt x="12113" y="1233"/>
                    <a:pt x="11345" y="1415"/>
                    <a:pt x="10819" y="1882"/>
                  </a:cubicBezTo>
                  <a:cubicBezTo>
                    <a:pt x="9940" y="2669"/>
                    <a:pt x="8969" y="2999"/>
                    <a:pt x="8031" y="2999"/>
                  </a:cubicBezTo>
                  <a:cubicBezTo>
                    <a:pt x="6477" y="2999"/>
                    <a:pt x="5012" y="2094"/>
                    <a:pt x="4202" y="867"/>
                  </a:cubicBezTo>
                  <a:cubicBezTo>
                    <a:pt x="3769" y="217"/>
                    <a:pt x="3329" y="1"/>
                    <a:pt x="2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1187525" y="3150525"/>
              <a:ext cx="162425" cy="180675"/>
            </a:xfrm>
            <a:custGeom>
              <a:rect b="b" l="l" r="r" t="t"/>
              <a:pathLst>
                <a:path extrusionOk="0" h="7227" w="6497">
                  <a:moveTo>
                    <a:pt x="6435" y="1"/>
                  </a:moveTo>
                  <a:cubicBezTo>
                    <a:pt x="6435" y="1"/>
                    <a:pt x="6029" y="1665"/>
                    <a:pt x="3959" y="4060"/>
                  </a:cubicBezTo>
                  <a:cubicBezTo>
                    <a:pt x="1868" y="6435"/>
                    <a:pt x="1" y="7227"/>
                    <a:pt x="1" y="7227"/>
                  </a:cubicBezTo>
                  <a:cubicBezTo>
                    <a:pt x="1" y="7227"/>
                    <a:pt x="3046" y="6740"/>
                    <a:pt x="4771" y="4466"/>
                  </a:cubicBezTo>
                  <a:cubicBezTo>
                    <a:pt x="6496" y="2213"/>
                    <a:pt x="6435" y="1"/>
                    <a:pt x="6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1821325" y="3009975"/>
              <a:ext cx="33000" cy="171025"/>
            </a:xfrm>
            <a:custGeom>
              <a:rect b="b" l="l" r="r" t="t"/>
              <a:pathLst>
                <a:path extrusionOk="0" h="6841" w="1320">
                  <a:moveTo>
                    <a:pt x="1" y="0"/>
                  </a:moveTo>
                  <a:lnTo>
                    <a:pt x="346" y="1502"/>
                  </a:lnTo>
                  <a:lnTo>
                    <a:pt x="589" y="6699"/>
                  </a:lnTo>
                  <a:lnTo>
                    <a:pt x="1320" y="6841"/>
                  </a:lnTo>
                  <a:lnTo>
                    <a:pt x="1320" y="6841"/>
                  </a:lnTo>
                  <a:lnTo>
                    <a:pt x="670" y="5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1442275" y="3649850"/>
              <a:ext cx="460775" cy="191850"/>
            </a:xfrm>
            <a:custGeom>
              <a:rect b="b" l="l" r="r" t="t"/>
              <a:pathLst>
                <a:path extrusionOk="0" h="7674" w="18431">
                  <a:moveTo>
                    <a:pt x="18431" y="1"/>
                  </a:moveTo>
                  <a:lnTo>
                    <a:pt x="18431" y="1"/>
                  </a:lnTo>
                  <a:cubicBezTo>
                    <a:pt x="18430" y="1"/>
                    <a:pt x="14310" y="2152"/>
                    <a:pt x="9926" y="3776"/>
                  </a:cubicBezTo>
                  <a:cubicBezTo>
                    <a:pt x="5521" y="5420"/>
                    <a:pt x="0" y="6435"/>
                    <a:pt x="0" y="6435"/>
                  </a:cubicBezTo>
                  <a:lnTo>
                    <a:pt x="1218" y="7673"/>
                  </a:lnTo>
                  <a:cubicBezTo>
                    <a:pt x="5947" y="6070"/>
                    <a:pt x="16117" y="2416"/>
                    <a:pt x="18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1130700" y="3093200"/>
              <a:ext cx="207050" cy="252225"/>
            </a:xfrm>
            <a:custGeom>
              <a:rect b="b" l="l" r="r" t="t"/>
              <a:pathLst>
                <a:path extrusionOk="0" h="10089" w="8282">
                  <a:moveTo>
                    <a:pt x="8282" y="0"/>
                  </a:moveTo>
                  <a:cubicBezTo>
                    <a:pt x="5988" y="2801"/>
                    <a:pt x="2578" y="6942"/>
                    <a:pt x="1" y="10088"/>
                  </a:cubicBezTo>
                  <a:lnTo>
                    <a:pt x="1218" y="10088"/>
                  </a:lnTo>
                  <a:lnTo>
                    <a:pt x="8282" y="1604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1674675" y="3399175"/>
              <a:ext cx="322250" cy="255225"/>
            </a:xfrm>
            <a:custGeom>
              <a:rect b="b" l="l" r="r" t="t"/>
              <a:pathLst>
                <a:path extrusionOk="0" h="10209" w="12890">
                  <a:moveTo>
                    <a:pt x="11509" y="1"/>
                  </a:moveTo>
                  <a:lnTo>
                    <a:pt x="1" y="9987"/>
                  </a:lnTo>
                  <a:cubicBezTo>
                    <a:pt x="1" y="9987"/>
                    <a:pt x="1571" y="10209"/>
                    <a:pt x="3775" y="10209"/>
                  </a:cubicBezTo>
                  <a:cubicBezTo>
                    <a:pt x="5460" y="10209"/>
                    <a:pt x="7515" y="10079"/>
                    <a:pt x="9520" y="9622"/>
                  </a:cubicBezTo>
                  <a:cubicBezTo>
                    <a:pt x="12240" y="6516"/>
                    <a:pt x="12890" y="2660"/>
                    <a:pt x="12890" y="2660"/>
                  </a:cubicBezTo>
                  <a:lnTo>
                    <a:pt x="115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1674675" y="2483750"/>
              <a:ext cx="466875" cy="506450"/>
            </a:xfrm>
            <a:custGeom>
              <a:rect b="b" l="l" r="r" t="t"/>
              <a:pathLst>
                <a:path extrusionOk="0" h="20258" w="18675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6212" y="20258"/>
                  </a:lnTo>
                  <a:lnTo>
                    <a:pt x="7511" y="20258"/>
                  </a:lnTo>
                  <a:lnTo>
                    <a:pt x="18674" y="7734"/>
                  </a:lnTo>
                  <a:lnTo>
                    <a:pt x="18674" y="5035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2062350" y="2248825"/>
              <a:ext cx="431350" cy="358275"/>
            </a:xfrm>
            <a:custGeom>
              <a:rect b="b" l="l" r="r" t="t"/>
              <a:pathLst>
                <a:path extrusionOk="0" h="14331" w="17254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4000" y="13924"/>
                  </a:lnTo>
                  <a:lnTo>
                    <a:pt x="6374" y="14330"/>
                  </a:lnTo>
                  <a:lnTo>
                    <a:pt x="16970" y="7165"/>
                  </a:lnTo>
                  <a:lnTo>
                    <a:pt x="17254" y="4689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2457150" y="2156650"/>
              <a:ext cx="367575" cy="240350"/>
            </a:xfrm>
            <a:custGeom>
              <a:rect b="b" l="l" r="r" t="t"/>
              <a:pathLst>
                <a:path extrusionOk="0" h="9614" w="14703">
                  <a:moveTo>
                    <a:pt x="12878" y="1"/>
                  </a:moveTo>
                  <a:cubicBezTo>
                    <a:pt x="12768" y="1"/>
                    <a:pt x="12657" y="11"/>
                    <a:pt x="12544" y="33"/>
                  </a:cubicBezTo>
                  <a:lnTo>
                    <a:pt x="1807" y="2104"/>
                  </a:lnTo>
                  <a:lnTo>
                    <a:pt x="1" y="3971"/>
                  </a:lnTo>
                  <a:lnTo>
                    <a:pt x="2132" y="8254"/>
                  </a:lnTo>
                  <a:lnTo>
                    <a:pt x="3837" y="9614"/>
                  </a:lnTo>
                  <a:lnTo>
                    <a:pt x="9967" y="7564"/>
                  </a:lnTo>
                  <a:cubicBezTo>
                    <a:pt x="12463" y="6732"/>
                    <a:pt x="14249" y="4540"/>
                    <a:pt x="14574" y="1921"/>
                  </a:cubicBezTo>
                  <a:cubicBezTo>
                    <a:pt x="14702" y="879"/>
                    <a:pt x="13874" y="1"/>
                    <a:pt x="128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1630525" y="3068325"/>
              <a:ext cx="600325" cy="554150"/>
            </a:xfrm>
            <a:custGeom>
              <a:rect b="b" l="l" r="r" t="t"/>
              <a:pathLst>
                <a:path extrusionOk="0" h="22166" w="24013">
                  <a:moveTo>
                    <a:pt x="19202" y="1"/>
                  </a:moveTo>
                  <a:lnTo>
                    <a:pt x="1" y="10068"/>
                  </a:lnTo>
                  <a:lnTo>
                    <a:pt x="6841" y="22166"/>
                  </a:lnTo>
                  <a:cubicBezTo>
                    <a:pt x="6841" y="22166"/>
                    <a:pt x="23628" y="8728"/>
                    <a:pt x="23728" y="8728"/>
                  </a:cubicBezTo>
                  <a:cubicBezTo>
                    <a:pt x="23728" y="8728"/>
                    <a:pt x="23729" y="8728"/>
                    <a:pt x="23729" y="8729"/>
                  </a:cubicBezTo>
                  <a:cubicBezTo>
                    <a:pt x="23729" y="8730"/>
                    <a:pt x="23729" y="8731"/>
                    <a:pt x="23729" y="8731"/>
                  </a:cubicBezTo>
                  <a:cubicBezTo>
                    <a:pt x="23741" y="8731"/>
                    <a:pt x="24013" y="6942"/>
                    <a:pt x="24013" y="6942"/>
                  </a:cubicBezTo>
                  <a:lnTo>
                    <a:pt x="204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2167900" y="2926925"/>
              <a:ext cx="374025" cy="324100"/>
            </a:xfrm>
            <a:custGeom>
              <a:rect b="b" l="l" r="r" t="t"/>
              <a:pathLst>
                <a:path extrusionOk="0" h="12964" w="14961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lnTo>
                    <a:pt x="3066" y="12071"/>
                  </a:lnTo>
                  <a:lnTo>
                    <a:pt x="4629" y="12964"/>
                  </a:lnTo>
                  <a:cubicBezTo>
                    <a:pt x="4629" y="12964"/>
                    <a:pt x="10332" y="8803"/>
                    <a:pt x="11916" y="7098"/>
                  </a:cubicBezTo>
                  <a:cubicBezTo>
                    <a:pt x="13479" y="5413"/>
                    <a:pt x="14960" y="2084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1742675" y="2998300"/>
              <a:ext cx="770825" cy="624175"/>
            </a:xfrm>
            <a:custGeom>
              <a:rect b="b" l="l" r="r" t="t"/>
              <a:pathLst>
                <a:path extrusionOk="0" h="24967" w="30833">
                  <a:moveTo>
                    <a:pt x="30772" y="1"/>
                  </a:moveTo>
                  <a:lnTo>
                    <a:pt x="30772" y="1"/>
                  </a:lnTo>
                  <a:cubicBezTo>
                    <a:pt x="30163" y="1198"/>
                    <a:pt x="28965" y="3086"/>
                    <a:pt x="26976" y="4527"/>
                  </a:cubicBezTo>
                  <a:cubicBezTo>
                    <a:pt x="23850" y="6780"/>
                    <a:pt x="22389" y="7511"/>
                    <a:pt x="22389" y="7511"/>
                  </a:cubicBezTo>
                  <a:lnTo>
                    <a:pt x="21678" y="5664"/>
                  </a:lnTo>
                  <a:lnTo>
                    <a:pt x="16401" y="9317"/>
                  </a:lnTo>
                  <a:lnTo>
                    <a:pt x="17862" y="10596"/>
                  </a:lnTo>
                  <a:lnTo>
                    <a:pt x="5846" y="19385"/>
                  </a:lnTo>
                  <a:cubicBezTo>
                    <a:pt x="5846" y="19385"/>
                    <a:pt x="5197" y="17741"/>
                    <a:pt x="4547" y="16624"/>
                  </a:cubicBezTo>
                  <a:cubicBezTo>
                    <a:pt x="4515" y="16566"/>
                    <a:pt x="4461" y="16539"/>
                    <a:pt x="4388" y="16539"/>
                  </a:cubicBezTo>
                  <a:cubicBezTo>
                    <a:pt x="3770" y="16539"/>
                    <a:pt x="1780" y="18516"/>
                    <a:pt x="0" y="20785"/>
                  </a:cubicBezTo>
                  <a:lnTo>
                    <a:pt x="2355" y="24967"/>
                  </a:lnTo>
                  <a:cubicBezTo>
                    <a:pt x="2355" y="24967"/>
                    <a:pt x="19142" y="11529"/>
                    <a:pt x="19242" y="11529"/>
                  </a:cubicBezTo>
                  <a:cubicBezTo>
                    <a:pt x="19242" y="11529"/>
                    <a:pt x="19243" y="11529"/>
                    <a:pt x="19243" y="11530"/>
                  </a:cubicBezTo>
                  <a:cubicBezTo>
                    <a:pt x="19243" y="11531"/>
                    <a:pt x="19243" y="11532"/>
                    <a:pt x="19243" y="11532"/>
                  </a:cubicBezTo>
                  <a:cubicBezTo>
                    <a:pt x="19255" y="11532"/>
                    <a:pt x="19527" y="9743"/>
                    <a:pt x="19527" y="9743"/>
                  </a:cubicBezTo>
                  <a:lnTo>
                    <a:pt x="19466" y="9642"/>
                  </a:lnTo>
                  <a:cubicBezTo>
                    <a:pt x="19730" y="9540"/>
                    <a:pt x="19973" y="9419"/>
                    <a:pt x="20176" y="9277"/>
                  </a:cubicBezTo>
                  <a:lnTo>
                    <a:pt x="21638" y="10109"/>
                  </a:lnTo>
                  <a:cubicBezTo>
                    <a:pt x="21638" y="10109"/>
                    <a:pt x="27341" y="5948"/>
                    <a:pt x="28925" y="4243"/>
                  </a:cubicBezTo>
                  <a:cubicBezTo>
                    <a:pt x="29899" y="3208"/>
                    <a:pt x="30833" y="1543"/>
                    <a:pt x="307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1793425" y="3269275"/>
              <a:ext cx="433375" cy="353200"/>
            </a:xfrm>
            <a:custGeom>
              <a:rect b="b" l="l" r="r" t="t"/>
              <a:pathLst>
                <a:path extrusionOk="0" h="14128" w="17335">
                  <a:moveTo>
                    <a:pt x="17334" y="0"/>
                  </a:moveTo>
                  <a:lnTo>
                    <a:pt x="0" y="13194"/>
                  </a:lnTo>
                  <a:lnTo>
                    <a:pt x="325" y="14128"/>
                  </a:lnTo>
                  <a:lnTo>
                    <a:pt x="17213" y="691"/>
                  </a:lnTo>
                  <a:lnTo>
                    <a:pt x="17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1535125" y="3314950"/>
              <a:ext cx="336475" cy="336450"/>
            </a:xfrm>
            <a:custGeom>
              <a:rect b="b" l="l" r="r" t="t"/>
              <a:pathLst>
                <a:path extrusionOk="0" h="13458" w="13459">
                  <a:moveTo>
                    <a:pt x="6719" y="0"/>
                  </a:moveTo>
                  <a:cubicBezTo>
                    <a:pt x="3005" y="0"/>
                    <a:pt x="1" y="3004"/>
                    <a:pt x="1" y="6719"/>
                  </a:cubicBezTo>
                  <a:cubicBezTo>
                    <a:pt x="1" y="10433"/>
                    <a:pt x="3005" y="13458"/>
                    <a:pt x="6719" y="13458"/>
                  </a:cubicBezTo>
                  <a:cubicBezTo>
                    <a:pt x="10434" y="13458"/>
                    <a:pt x="13458" y="10433"/>
                    <a:pt x="13458" y="6719"/>
                  </a:cubicBezTo>
                  <a:cubicBezTo>
                    <a:pt x="13458" y="3004"/>
                    <a:pt x="10434" y="0"/>
                    <a:pt x="6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2111575" y="3070350"/>
              <a:ext cx="174600" cy="174600"/>
            </a:xfrm>
            <a:custGeom>
              <a:rect b="b" l="l" r="r" t="t"/>
              <a:pathLst>
                <a:path extrusionOk="0" h="6984" w="6984">
                  <a:moveTo>
                    <a:pt x="3492" y="1"/>
                  </a:moveTo>
                  <a:cubicBezTo>
                    <a:pt x="1564" y="1"/>
                    <a:pt x="1" y="1564"/>
                    <a:pt x="1" y="3492"/>
                  </a:cubicBezTo>
                  <a:cubicBezTo>
                    <a:pt x="1" y="5420"/>
                    <a:pt x="1564" y="6983"/>
                    <a:pt x="3492" y="6983"/>
                  </a:cubicBezTo>
                  <a:cubicBezTo>
                    <a:pt x="5420" y="6983"/>
                    <a:pt x="6983" y="5420"/>
                    <a:pt x="6983" y="3492"/>
                  </a:cubicBezTo>
                  <a:cubicBezTo>
                    <a:pt x="6983" y="1564"/>
                    <a:pt x="5420" y="1"/>
                    <a:pt x="3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127325" y="3079500"/>
              <a:ext cx="149700" cy="119775"/>
            </a:xfrm>
            <a:custGeom>
              <a:rect b="b" l="l" r="r" t="t"/>
              <a:pathLst>
                <a:path extrusionOk="0" h="4791" w="5988">
                  <a:moveTo>
                    <a:pt x="2862" y="0"/>
                  </a:moveTo>
                  <a:cubicBezTo>
                    <a:pt x="1583" y="0"/>
                    <a:pt x="467" y="772"/>
                    <a:pt x="0" y="1888"/>
                  </a:cubicBezTo>
                  <a:cubicBezTo>
                    <a:pt x="548" y="1015"/>
                    <a:pt x="1522" y="426"/>
                    <a:pt x="2639" y="426"/>
                  </a:cubicBezTo>
                  <a:cubicBezTo>
                    <a:pt x="4364" y="426"/>
                    <a:pt x="5765" y="1827"/>
                    <a:pt x="5765" y="3552"/>
                  </a:cubicBezTo>
                  <a:cubicBezTo>
                    <a:pt x="5765" y="3999"/>
                    <a:pt x="5663" y="4405"/>
                    <a:pt x="5501" y="4790"/>
                  </a:cubicBezTo>
                  <a:cubicBezTo>
                    <a:pt x="5805" y="4303"/>
                    <a:pt x="5988" y="3735"/>
                    <a:pt x="5988" y="3126"/>
                  </a:cubicBezTo>
                  <a:cubicBezTo>
                    <a:pt x="5988" y="1401"/>
                    <a:pt x="4587" y="0"/>
                    <a:pt x="2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1569625" y="3336250"/>
              <a:ext cx="279625" cy="223800"/>
            </a:xfrm>
            <a:custGeom>
              <a:rect b="b" l="l" r="r" t="t"/>
              <a:pathLst>
                <a:path extrusionOk="0" h="8952" w="11185">
                  <a:moveTo>
                    <a:pt x="5360" y="1"/>
                  </a:moveTo>
                  <a:cubicBezTo>
                    <a:pt x="2964" y="1"/>
                    <a:pt x="894" y="1462"/>
                    <a:pt x="1" y="3533"/>
                  </a:cubicBezTo>
                  <a:cubicBezTo>
                    <a:pt x="1036" y="1909"/>
                    <a:pt x="2863" y="813"/>
                    <a:pt x="4933" y="813"/>
                  </a:cubicBezTo>
                  <a:cubicBezTo>
                    <a:pt x="8140" y="813"/>
                    <a:pt x="10759" y="3431"/>
                    <a:pt x="10759" y="6638"/>
                  </a:cubicBezTo>
                  <a:cubicBezTo>
                    <a:pt x="10759" y="7470"/>
                    <a:pt x="10596" y="8242"/>
                    <a:pt x="10292" y="8952"/>
                  </a:cubicBezTo>
                  <a:cubicBezTo>
                    <a:pt x="10860" y="8059"/>
                    <a:pt x="11185" y="6983"/>
                    <a:pt x="11185" y="5846"/>
                  </a:cubicBezTo>
                  <a:cubicBezTo>
                    <a:pt x="11185" y="2619"/>
                    <a:pt x="8587" y="1"/>
                    <a:pt x="53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1324025" y="3150525"/>
              <a:ext cx="532350" cy="695225"/>
            </a:xfrm>
            <a:custGeom>
              <a:rect b="b" l="l" r="r" t="t"/>
              <a:pathLst>
                <a:path extrusionOk="0" h="27809" w="21294">
                  <a:moveTo>
                    <a:pt x="15813" y="1"/>
                  </a:moveTo>
                  <a:cubicBezTo>
                    <a:pt x="7105" y="1"/>
                    <a:pt x="1" y="7085"/>
                    <a:pt x="1" y="15813"/>
                  </a:cubicBezTo>
                  <a:cubicBezTo>
                    <a:pt x="1" y="20603"/>
                    <a:pt x="2152" y="24886"/>
                    <a:pt x="5522" y="27809"/>
                  </a:cubicBezTo>
                  <a:cubicBezTo>
                    <a:pt x="5765" y="27727"/>
                    <a:pt x="6009" y="27626"/>
                    <a:pt x="6273" y="27545"/>
                  </a:cubicBezTo>
                  <a:cubicBezTo>
                    <a:pt x="2863" y="24764"/>
                    <a:pt x="691" y="20542"/>
                    <a:pt x="691" y="15813"/>
                  </a:cubicBezTo>
                  <a:cubicBezTo>
                    <a:pt x="691" y="7450"/>
                    <a:pt x="7470" y="671"/>
                    <a:pt x="15813" y="671"/>
                  </a:cubicBezTo>
                  <a:cubicBezTo>
                    <a:pt x="17761" y="671"/>
                    <a:pt x="19608" y="1036"/>
                    <a:pt x="21293" y="1706"/>
                  </a:cubicBezTo>
                  <a:lnTo>
                    <a:pt x="21253" y="1604"/>
                  </a:lnTo>
                  <a:lnTo>
                    <a:pt x="21171" y="935"/>
                  </a:lnTo>
                  <a:cubicBezTo>
                    <a:pt x="19507" y="326"/>
                    <a:pt x="17700" y="1"/>
                    <a:pt x="15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927725" y="3772150"/>
              <a:ext cx="348625" cy="799750"/>
            </a:xfrm>
            <a:custGeom>
              <a:rect b="b" l="l" r="r" t="t"/>
              <a:pathLst>
                <a:path extrusionOk="0" h="31990" w="13945">
                  <a:moveTo>
                    <a:pt x="13945" y="0"/>
                  </a:moveTo>
                  <a:lnTo>
                    <a:pt x="0" y="3198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1773125" y="2566475"/>
              <a:ext cx="334425" cy="369425"/>
            </a:xfrm>
            <a:custGeom>
              <a:rect b="b" l="l" r="r" t="t"/>
              <a:pathLst>
                <a:path extrusionOk="0" h="14777" w="13377">
                  <a:moveTo>
                    <a:pt x="0" y="14777"/>
                  </a:moveTo>
                  <a:lnTo>
                    <a:pt x="1337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2127325" y="2341675"/>
              <a:ext cx="353200" cy="211625"/>
            </a:xfrm>
            <a:custGeom>
              <a:rect b="b" l="l" r="r" t="t"/>
              <a:pathLst>
                <a:path extrusionOk="0" h="8465" w="14128">
                  <a:moveTo>
                    <a:pt x="0" y="8465"/>
                  </a:moveTo>
                  <a:lnTo>
                    <a:pt x="1412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492675" y="2220900"/>
              <a:ext cx="325800" cy="121300"/>
            </a:xfrm>
            <a:custGeom>
              <a:rect b="b" l="l" r="r" t="t"/>
              <a:pathLst>
                <a:path extrusionOk="0" h="4852" w="13032">
                  <a:moveTo>
                    <a:pt x="13031" y="1"/>
                  </a:moveTo>
                  <a:lnTo>
                    <a:pt x="0" y="4243"/>
                  </a:lnTo>
                  <a:lnTo>
                    <a:pt x="305" y="4852"/>
                  </a:lnTo>
                  <a:lnTo>
                    <a:pt x="12808" y="772"/>
                  </a:lnTo>
                  <a:cubicBezTo>
                    <a:pt x="12910" y="528"/>
                    <a:pt x="12971" y="265"/>
                    <a:pt x="130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1038350" y="3810725"/>
              <a:ext cx="360300" cy="902250"/>
            </a:xfrm>
            <a:custGeom>
              <a:rect b="b" l="l" r="r" t="t"/>
              <a:pathLst>
                <a:path extrusionOk="0" h="36090" w="14412">
                  <a:moveTo>
                    <a:pt x="11428" y="0"/>
                  </a:moveTo>
                  <a:lnTo>
                    <a:pt x="0" y="33735"/>
                  </a:lnTo>
                  <a:lnTo>
                    <a:pt x="6394" y="36089"/>
                  </a:lnTo>
                  <a:lnTo>
                    <a:pt x="14412" y="2375"/>
                  </a:lnTo>
                  <a:lnTo>
                    <a:pt x="11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2342475" y="3201775"/>
              <a:ext cx="310575" cy="324800"/>
            </a:xfrm>
            <a:custGeom>
              <a:rect b="b" l="l" r="r" t="t"/>
              <a:pathLst>
                <a:path extrusionOk="0" h="12992" w="12423">
                  <a:moveTo>
                    <a:pt x="11286" y="1"/>
                  </a:moveTo>
                  <a:lnTo>
                    <a:pt x="0" y="12991"/>
                  </a:lnTo>
                  <a:cubicBezTo>
                    <a:pt x="3025" y="11286"/>
                    <a:pt x="12422" y="2457"/>
                    <a:pt x="12422" y="2457"/>
                  </a:cubicBezTo>
                  <a:lnTo>
                    <a:pt x="1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2261775" y="3182500"/>
              <a:ext cx="284200" cy="170200"/>
            </a:xfrm>
            <a:custGeom>
              <a:rect b="b" l="l" r="r" t="t"/>
              <a:pathLst>
                <a:path extrusionOk="0" h="6808" w="11368">
                  <a:moveTo>
                    <a:pt x="11368" y="1"/>
                  </a:moveTo>
                  <a:lnTo>
                    <a:pt x="1" y="5176"/>
                  </a:lnTo>
                  <a:cubicBezTo>
                    <a:pt x="298" y="6128"/>
                    <a:pt x="835" y="6807"/>
                    <a:pt x="1437" y="6807"/>
                  </a:cubicBezTo>
                  <a:cubicBezTo>
                    <a:pt x="1656" y="6807"/>
                    <a:pt x="1884" y="6717"/>
                    <a:pt x="2112" y="6516"/>
                  </a:cubicBezTo>
                  <a:cubicBezTo>
                    <a:pt x="3512" y="5319"/>
                    <a:pt x="9724" y="934"/>
                    <a:pt x="11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2512450" y="2908475"/>
              <a:ext cx="91375" cy="203000"/>
            </a:xfrm>
            <a:custGeom>
              <a:rect b="b" l="l" r="r" t="t"/>
              <a:pathLst>
                <a:path extrusionOk="0" h="8120" w="3655">
                  <a:moveTo>
                    <a:pt x="1" y="1"/>
                  </a:moveTo>
                  <a:lnTo>
                    <a:pt x="1625" y="1747"/>
                  </a:lnTo>
                  <a:lnTo>
                    <a:pt x="2741" y="5684"/>
                  </a:lnTo>
                  <a:lnTo>
                    <a:pt x="1726" y="8120"/>
                  </a:lnTo>
                  <a:lnTo>
                    <a:pt x="3655" y="6395"/>
                  </a:lnTo>
                  <a:lnTo>
                    <a:pt x="2416" y="1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2162325" y="2366025"/>
              <a:ext cx="331375" cy="241075"/>
            </a:xfrm>
            <a:custGeom>
              <a:rect b="b" l="l" r="r" t="t"/>
              <a:pathLst>
                <a:path extrusionOk="0" h="9643" w="13255">
                  <a:moveTo>
                    <a:pt x="13255" y="1"/>
                  </a:moveTo>
                  <a:lnTo>
                    <a:pt x="1" y="9236"/>
                  </a:lnTo>
                  <a:lnTo>
                    <a:pt x="2375" y="9642"/>
                  </a:lnTo>
                  <a:lnTo>
                    <a:pt x="12971" y="2477"/>
                  </a:lnTo>
                  <a:lnTo>
                    <a:pt x="13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1829950" y="2609600"/>
              <a:ext cx="311600" cy="380600"/>
            </a:xfrm>
            <a:custGeom>
              <a:rect b="b" l="l" r="r" t="t"/>
              <a:pathLst>
                <a:path extrusionOk="0" h="15224" w="12464">
                  <a:moveTo>
                    <a:pt x="12463" y="1"/>
                  </a:moveTo>
                  <a:lnTo>
                    <a:pt x="1" y="15224"/>
                  </a:lnTo>
                  <a:lnTo>
                    <a:pt x="1300" y="15224"/>
                  </a:lnTo>
                  <a:lnTo>
                    <a:pt x="12463" y="2700"/>
                  </a:lnTo>
                  <a:lnTo>
                    <a:pt x="12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2510425" y="2261500"/>
              <a:ext cx="293850" cy="135500"/>
            </a:xfrm>
            <a:custGeom>
              <a:rect b="b" l="l" r="r" t="t"/>
              <a:pathLst>
                <a:path extrusionOk="0" h="5420" w="11754">
                  <a:moveTo>
                    <a:pt x="11753" y="0"/>
                  </a:moveTo>
                  <a:lnTo>
                    <a:pt x="11753" y="0"/>
                  </a:lnTo>
                  <a:cubicBezTo>
                    <a:pt x="11733" y="0"/>
                    <a:pt x="9784" y="995"/>
                    <a:pt x="7206" y="1929"/>
                  </a:cubicBezTo>
                  <a:cubicBezTo>
                    <a:pt x="4629" y="2842"/>
                    <a:pt x="1" y="4060"/>
                    <a:pt x="1" y="4060"/>
                  </a:cubicBezTo>
                  <a:lnTo>
                    <a:pt x="1706" y="5420"/>
                  </a:lnTo>
                  <a:lnTo>
                    <a:pt x="7836" y="3370"/>
                  </a:lnTo>
                  <a:cubicBezTo>
                    <a:pt x="9561" y="2802"/>
                    <a:pt x="10941" y="1563"/>
                    <a:pt x="11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2468825" y="3251000"/>
              <a:ext cx="184225" cy="177625"/>
            </a:xfrm>
            <a:custGeom>
              <a:rect b="b" l="l" r="r" t="t"/>
              <a:pathLst>
                <a:path extrusionOk="0" h="7105" w="7369">
                  <a:moveTo>
                    <a:pt x="7145" y="1"/>
                  </a:moveTo>
                  <a:lnTo>
                    <a:pt x="0" y="7105"/>
                  </a:lnTo>
                  <a:cubicBezTo>
                    <a:pt x="3552" y="4060"/>
                    <a:pt x="7368" y="488"/>
                    <a:pt x="7368" y="488"/>
                  </a:cubicBezTo>
                  <a:lnTo>
                    <a:pt x="71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2670275" y="3167775"/>
              <a:ext cx="20325" cy="69550"/>
            </a:xfrm>
            <a:custGeom>
              <a:rect b="b" l="l" r="r" t="t"/>
              <a:pathLst>
                <a:path extrusionOk="0" h="2782" w="813">
                  <a:moveTo>
                    <a:pt x="264" y="1"/>
                  </a:moveTo>
                  <a:lnTo>
                    <a:pt x="1" y="143"/>
                  </a:lnTo>
                  <a:cubicBezTo>
                    <a:pt x="346" y="590"/>
                    <a:pt x="569" y="1158"/>
                    <a:pt x="569" y="1767"/>
                  </a:cubicBezTo>
                  <a:cubicBezTo>
                    <a:pt x="569" y="2132"/>
                    <a:pt x="488" y="2477"/>
                    <a:pt x="366" y="2782"/>
                  </a:cubicBezTo>
                  <a:cubicBezTo>
                    <a:pt x="650" y="2416"/>
                    <a:pt x="812" y="1950"/>
                    <a:pt x="812" y="1442"/>
                  </a:cubicBezTo>
                  <a:cubicBezTo>
                    <a:pt x="812" y="894"/>
                    <a:pt x="609" y="387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2502325" y="2156675"/>
              <a:ext cx="313100" cy="52575"/>
            </a:xfrm>
            <a:custGeom>
              <a:rect b="b" l="l" r="r" t="t"/>
              <a:pathLst>
                <a:path extrusionOk="0" h="2103" w="12524">
                  <a:moveTo>
                    <a:pt x="11066" y="1"/>
                  </a:moveTo>
                  <a:cubicBezTo>
                    <a:pt x="10958" y="1"/>
                    <a:pt x="10848" y="11"/>
                    <a:pt x="10737" y="32"/>
                  </a:cubicBezTo>
                  <a:lnTo>
                    <a:pt x="0" y="2103"/>
                  </a:lnTo>
                  <a:lnTo>
                    <a:pt x="0" y="2103"/>
                  </a:lnTo>
                  <a:lnTo>
                    <a:pt x="12524" y="824"/>
                  </a:lnTo>
                  <a:cubicBezTo>
                    <a:pt x="12214" y="325"/>
                    <a:pt x="11670" y="1"/>
                    <a:pt x="1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2062350" y="2248825"/>
              <a:ext cx="375025" cy="224300"/>
            </a:xfrm>
            <a:custGeom>
              <a:rect b="b" l="l" r="r" t="t"/>
              <a:pathLst>
                <a:path extrusionOk="0" h="8972" w="15001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996" y="7165"/>
                  </a:lnTo>
                  <a:lnTo>
                    <a:pt x="12586" y="1116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1674675" y="2483750"/>
              <a:ext cx="369450" cy="375550"/>
            </a:xfrm>
            <a:custGeom>
              <a:rect b="b" l="l" r="r" t="t"/>
              <a:pathLst>
                <a:path extrusionOk="0" h="15022" w="14778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1198" y="10901"/>
                  </a:lnTo>
                  <a:lnTo>
                    <a:pt x="12382" y="1198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1355500" y="2851750"/>
              <a:ext cx="313125" cy="264300"/>
            </a:xfrm>
            <a:custGeom>
              <a:rect b="b" l="l" r="r" t="t"/>
              <a:pathLst>
                <a:path extrusionOk="0" h="10572" w="12525">
                  <a:moveTo>
                    <a:pt x="8238" y="0"/>
                  </a:moveTo>
                  <a:cubicBezTo>
                    <a:pt x="8024" y="0"/>
                    <a:pt x="7832" y="24"/>
                    <a:pt x="7673" y="78"/>
                  </a:cubicBezTo>
                  <a:cubicBezTo>
                    <a:pt x="6130" y="606"/>
                    <a:pt x="4385" y="1275"/>
                    <a:pt x="3979" y="1742"/>
                  </a:cubicBezTo>
                  <a:cubicBezTo>
                    <a:pt x="3207" y="2574"/>
                    <a:pt x="3045" y="4949"/>
                    <a:pt x="1726" y="6634"/>
                  </a:cubicBezTo>
                  <a:cubicBezTo>
                    <a:pt x="1482" y="6959"/>
                    <a:pt x="853" y="7730"/>
                    <a:pt x="0" y="8785"/>
                  </a:cubicBezTo>
                  <a:lnTo>
                    <a:pt x="528" y="10572"/>
                  </a:lnTo>
                  <a:lnTo>
                    <a:pt x="1401" y="8664"/>
                  </a:lnTo>
                  <a:cubicBezTo>
                    <a:pt x="1401" y="8664"/>
                    <a:pt x="4080" y="6269"/>
                    <a:pt x="4364" y="4726"/>
                  </a:cubicBezTo>
                  <a:cubicBezTo>
                    <a:pt x="4649" y="3183"/>
                    <a:pt x="5095" y="2716"/>
                    <a:pt x="6902" y="1539"/>
                  </a:cubicBezTo>
                  <a:cubicBezTo>
                    <a:pt x="7619" y="1072"/>
                    <a:pt x="8654" y="931"/>
                    <a:pt x="9641" y="931"/>
                  </a:cubicBezTo>
                  <a:cubicBezTo>
                    <a:pt x="11138" y="931"/>
                    <a:pt x="12524" y="1255"/>
                    <a:pt x="12524" y="1255"/>
                  </a:cubicBezTo>
                  <a:cubicBezTo>
                    <a:pt x="12524" y="1255"/>
                    <a:pt x="9794" y="0"/>
                    <a:pt x="8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1121050" y="3061225"/>
              <a:ext cx="247675" cy="295850"/>
            </a:xfrm>
            <a:custGeom>
              <a:rect b="b" l="l" r="r" t="t"/>
              <a:pathLst>
                <a:path extrusionOk="0" h="11834" w="9907">
                  <a:moveTo>
                    <a:pt x="9703" y="0"/>
                  </a:moveTo>
                  <a:cubicBezTo>
                    <a:pt x="9520" y="203"/>
                    <a:pt x="9338" y="447"/>
                    <a:pt x="9135" y="691"/>
                  </a:cubicBezTo>
                  <a:cubicBezTo>
                    <a:pt x="9196" y="1117"/>
                    <a:pt x="9236" y="1563"/>
                    <a:pt x="9236" y="2010"/>
                  </a:cubicBezTo>
                  <a:cubicBezTo>
                    <a:pt x="9236" y="6902"/>
                    <a:pt x="5380" y="10900"/>
                    <a:pt x="569" y="11144"/>
                  </a:cubicBezTo>
                  <a:cubicBezTo>
                    <a:pt x="366" y="11387"/>
                    <a:pt x="184" y="11611"/>
                    <a:pt x="1" y="11834"/>
                  </a:cubicBezTo>
                  <a:lnTo>
                    <a:pt x="82" y="11834"/>
                  </a:lnTo>
                  <a:cubicBezTo>
                    <a:pt x="5502" y="11834"/>
                    <a:pt x="9906" y="7429"/>
                    <a:pt x="9906" y="2010"/>
                  </a:cubicBezTo>
                  <a:cubicBezTo>
                    <a:pt x="9906" y="1320"/>
                    <a:pt x="9845" y="650"/>
                    <a:pt x="9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1299675" y="3850300"/>
              <a:ext cx="98975" cy="436925"/>
            </a:xfrm>
            <a:custGeom>
              <a:rect b="b" l="l" r="r" t="t"/>
              <a:pathLst>
                <a:path extrusionOk="0" h="17477" w="3959">
                  <a:moveTo>
                    <a:pt x="2984" y="0"/>
                  </a:moveTo>
                  <a:lnTo>
                    <a:pt x="1" y="17476"/>
                  </a:lnTo>
                  <a:lnTo>
                    <a:pt x="3959" y="792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1387975" y="3826450"/>
              <a:ext cx="59400" cy="35550"/>
            </a:xfrm>
            <a:custGeom>
              <a:rect b="b" l="l" r="r" t="t"/>
              <a:pathLst>
                <a:path extrusionOk="0" h="1422" w="2376">
                  <a:moveTo>
                    <a:pt x="975" y="0"/>
                  </a:moveTo>
                  <a:lnTo>
                    <a:pt x="0" y="609"/>
                  </a:lnTo>
                  <a:lnTo>
                    <a:pt x="975" y="1421"/>
                  </a:lnTo>
                  <a:lnTo>
                    <a:pt x="2375" y="954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1506200" y="2736975"/>
              <a:ext cx="131450" cy="102025"/>
            </a:xfrm>
            <a:custGeom>
              <a:rect b="b" l="l" r="r" t="t"/>
              <a:pathLst>
                <a:path extrusionOk="0" h="4081" w="5258">
                  <a:moveTo>
                    <a:pt x="4974" y="0"/>
                  </a:moveTo>
                  <a:cubicBezTo>
                    <a:pt x="2497" y="0"/>
                    <a:pt x="468" y="1746"/>
                    <a:pt x="1" y="4080"/>
                  </a:cubicBezTo>
                  <a:cubicBezTo>
                    <a:pt x="853" y="2192"/>
                    <a:pt x="2761" y="873"/>
                    <a:pt x="4974" y="873"/>
                  </a:cubicBezTo>
                  <a:lnTo>
                    <a:pt x="5055" y="873"/>
                  </a:lnTo>
                  <a:lnTo>
                    <a:pt x="5258" y="21"/>
                  </a:lnTo>
                  <a:cubicBezTo>
                    <a:pt x="5156" y="0"/>
                    <a:pt x="5075" y="0"/>
                    <a:pt x="4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1038350" y="3368725"/>
              <a:ext cx="97950" cy="188300"/>
            </a:xfrm>
            <a:custGeom>
              <a:rect b="b" l="l" r="r" t="t"/>
              <a:pathLst>
                <a:path extrusionOk="0" h="7532" w="3918">
                  <a:moveTo>
                    <a:pt x="2923" y="1"/>
                  </a:moveTo>
                  <a:lnTo>
                    <a:pt x="0" y="3553"/>
                  </a:lnTo>
                  <a:lnTo>
                    <a:pt x="427" y="7531"/>
                  </a:lnTo>
                  <a:lnTo>
                    <a:pt x="873" y="3979"/>
                  </a:lnTo>
                  <a:lnTo>
                    <a:pt x="3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411650" y="3545825"/>
              <a:ext cx="626725" cy="879425"/>
            </a:xfrm>
            <a:custGeom>
              <a:rect b="b" l="l" r="r" t="t"/>
              <a:pathLst>
                <a:path extrusionOk="0" h="35177" w="25069">
                  <a:moveTo>
                    <a:pt x="23242" y="1"/>
                  </a:moveTo>
                  <a:lnTo>
                    <a:pt x="1" y="35176"/>
                  </a:lnTo>
                  <a:lnTo>
                    <a:pt x="25068" y="1462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2167900" y="2926925"/>
              <a:ext cx="320225" cy="141425"/>
            </a:xfrm>
            <a:custGeom>
              <a:rect b="b" l="l" r="r" t="t"/>
              <a:pathLst>
                <a:path extrusionOk="0" h="5657" w="12809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cubicBezTo>
                    <a:pt x="1" y="5657"/>
                    <a:pt x="407" y="4621"/>
                    <a:pt x="549" y="4439"/>
                  </a:cubicBezTo>
                  <a:cubicBezTo>
                    <a:pt x="691" y="4256"/>
                    <a:pt x="4629" y="2754"/>
                    <a:pt x="7673" y="1414"/>
                  </a:cubicBezTo>
                  <a:cubicBezTo>
                    <a:pt x="9231" y="719"/>
                    <a:pt x="10538" y="549"/>
                    <a:pt x="11444" y="549"/>
                  </a:cubicBezTo>
                  <a:cubicBezTo>
                    <a:pt x="12310" y="549"/>
                    <a:pt x="12809" y="704"/>
                    <a:pt x="12809" y="704"/>
                  </a:cubicBezTo>
                  <a:cubicBezTo>
                    <a:pt x="12667" y="562"/>
                    <a:pt x="12525" y="460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1630525" y="3068325"/>
              <a:ext cx="516600" cy="251725"/>
            </a:xfrm>
            <a:custGeom>
              <a:rect b="b" l="l" r="r" t="t"/>
              <a:pathLst>
                <a:path extrusionOk="0" h="10069" w="20664">
                  <a:moveTo>
                    <a:pt x="19202" y="1"/>
                  </a:moveTo>
                  <a:lnTo>
                    <a:pt x="1" y="10068"/>
                  </a:lnTo>
                  <a:cubicBezTo>
                    <a:pt x="6" y="10068"/>
                    <a:pt x="11" y="10069"/>
                    <a:pt x="17" y="10069"/>
                  </a:cubicBezTo>
                  <a:cubicBezTo>
                    <a:pt x="1774" y="10069"/>
                    <a:pt x="19080" y="447"/>
                    <a:pt x="19080" y="447"/>
                  </a:cubicBezTo>
                  <a:lnTo>
                    <a:pt x="20664" y="447"/>
                  </a:lnTo>
                  <a:lnTo>
                    <a:pt x="20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2209000" y="2407125"/>
              <a:ext cx="280150" cy="199975"/>
            </a:xfrm>
            <a:custGeom>
              <a:rect b="b" l="l" r="r" t="t"/>
              <a:pathLst>
                <a:path extrusionOk="0" h="7999" w="11206">
                  <a:moveTo>
                    <a:pt x="11205" y="1"/>
                  </a:moveTo>
                  <a:lnTo>
                    <a:pt x="11205" y="1"/>
                  </a:lnTo>
                  <a:cubicBezTo>
                    <a:pt x="11144" y="21"/>
                    <a:pt x="11104" y="21"/>
                    <a:pt x="11104" y="21"/>
                  </a:cubicBezTo>
                  <a:lnTo>
                    <a:pt x="1" y="7917"/>
                  </a:lnTo>
                  <a:lnTo>
                    <a:pt x="508" y="7998"/>
                  </a:lnTo>
                  <a:lnTo>
                    <a:pt x="11104" y="833"/>
                  </a:lnTo>
                  <a:lnTo>
                    <a:pt x="11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1848225" y="2649700"/>
              <a:ext cx="293325" cy="340500"/>
            </a:xfrm>
            <a:custGeom>
              <a:rect b="b" l="l" r="r" t="t"/>
              <a:pathLst>
                <a:path extrusionOk="0" h="13620" w="11733">
                  <a:moveTo>
                    <a:pt x="11712" y="0"/>
                  </a:moveTo>
                  <a:lnTo>
                    <a:pt x="0" y="13620"/>
                  </a:lnTo>
                  <a:lnTo>
                    <a:pt x="569" y="13620"/>
                  </a:lnTo>
                  <a:lnTo>
                    <a:pt x="11732" y="1096"/>
                  </a:lnTo>
                  <a:lnTo>
                    <a:pt x="11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2544425" y="2289925"/>
              <a:ext cx="241575" cy="107075"/>
            </a:xfrm>
            <a:custGeom>
              <a:rect b="b" l="l" r="r" t="t"/>
              <a:pathLst>
                <a:path extrusionOk="0" h="4283" w="9663">
                  <a:moveTo>
                    <a:pt x="9662" y="0"/>
                  </a:moveTo>
                  <a:lnTo>
                    <a:pt x="9662" y="0"/>
                  </a:lnTo>
                  <a:cubicBezTo>
                    <a:pt x="9622" y="20"/>
                    <a:pt x="8445" y="792"/>
                    <a:pt x="6354" y="1746"/>
                  </a:cubicBezTo>
                  <a:cubicBezTo>
                    <a:pt x="5055" y="2355"/>
                    <a:pt x="2091" y="3329"/>
                    <a:pt x="1" y="3999"/>
                  </a:cubicBezTo>
                  <a:lnTo>
                    <a:pt x="346" y="4283"/>
                  </a:lnTo>
                  <a:lnTo>
                    <a:pt x="6476" y="2233"/>
                  </a:lnTo>
                  <a:cubicBezTo>
                    <a:pt x="7754" y="1807"/>
                    <a:pt x="8850" y="1015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1984225" y="2412200"/>
              <a:ext cx="83750" cy="57875"/>
            </a:xfrm>
            <a:custGeom>
              <a:rect b="b" l="l" r="r" t="t"/>
              <a:pathLst>
                <a:path extrusionOk="0" h="2315" w="3350">
                  <a:moveTo>
                    <a:pt x="2476" y="1"/>
                  </a:moveTo>
                  <a:cubicBezTo>
                    <a:pt x="1157" y="1"/>
                    <a:pt x="81" y="1016"/>
                    <a:pt x="0" y="2315"/>
                  </a:cubicBezTo>
                  <a:cubicBezTo>
                    <a:pt x="284" y="1259"/>
                    <a:pt x="1259" y="488"/>
                    <a:pt x="2395" y="488"/>
                  </a:cubicBezTo>
                  <a:cubicBezTo>
                    <a:pt x="2659" y="488"/>
                    <a:pt x="2923" y="549"/>
                    <a:pt x="3167" y="630"/>
                  </a:cubicBezTo>
                  <a:lnTo>
                    <a:pt x="3349" y="163"/>
                  </a:lnTo>
                  <a:cubicBezTo>
                    <a:pt x="3065" y="62"/>
                    <a:pt x="2781" y="1"/>
                    <a:pt x="2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2407425" y="2199600"/>
              <a:ext cx="83750" cy="24875"/>
            </a:xfrm>
            <a:custGeom>
              <a:rect b="b" l="l" r="r" t="t"/>
              <a:pathLst>
                <a:path extrusionOk="0" h="995" w="3350">
                  <a:moveTo>
                    <a:pt x="1990" y="0"/>
                  </a:moveTo>
                  <a:cubicBezTo>
                    <a:pt x="1178" y="0"/>
                    <a:pt x="467" y="386"/>
                    <a:pt x="0" y="995"/>
                  </a:cubicBezTo>
                  <a:cubicBezTo>
                    <a:pt x="427" y="670"/>
                    <a:pt x="954" y="487"/>
                    <a:pt x="1543" y="487"/>
                  </a:cubicBezTo>
                  <a:cubicBezTo>
                    <a:pt x="2010" y="487"/>
                    <a:pt x="2456" y="609"/>
                    <a:pt x="2842" y="832"/>
                  </a:cubicBezTo>
                  <a:cubicBezTo>
                    <a:pt x="2984" y="711"/>
                    <a:pt x="3167" y="569"/>
                    <a:pt x="3349" y="406"/>
                  </a:cubicBezTo>
                  <a:cubicBezTo>
                    <a:pt x="2964" y="163"/>
                    <a:pt x="2497" y="0"/>
                    <a:pt x="1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2270925" y="3027725"/>
              <a:ext cx="237500" cy="223300"/>
            </a:xfrm>
            <a:custGeom>
              <a:rect b="b" l="l" r="r" t="t"/>
              <a:pathLst>
                <a:path extrusionOk="0" h="8932" w="9500">
                  <a:moveTo>
                    <a:pt x="9500" y="1"/>
                  </a:moveTo>
                  <a:cubicBezTo>
                    <a:pt x="9500" y="1"/>
                    <a:pt x="7957" y="2558"/>
                    <a:pt x="6090" y="4081"/>
                  </a:cubicBezTo>
                  <a:cubicBezTo>
                    <a:pt x="4243" y="5603"/>
                    <a:pt x="0" y="8627"/>
                    <a:pt x="0" y="8627"/>
                  </a:cubicBezTo>
                  <a:lnTo>
                    <a:pt x="508" y="8932"/>
                  </a:lnTo>
                  <a:cubicBezTo>
                    <a:pt x="508" y="8932"/>
                    <a:pt x="6211" y="4771"/>
                    <a:pt x="7795" y="3066"/>
                  </a:cubicBezTo>
                  <a:cubicBezTo>
                    <a:pt x="8505" y="2294"/>
                    <a:pt x="9215" y="1178"/>
                    <a:pt x="9500" y="21"/>
                  </a:cubicBezTo>
                  <a:cubicBezTo>
                    <a:pt x="9500" y="21"/>
                    <a:pt x="9500" y="1"/>
                    <a:pt x="9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2352100" y="3157650"/>
              <a:ext cx="206925" cy="158850"/>
            </a:xfrm>
            <a:custGeom>
              <a:rect b="b" l="l" r="r" t="t"/>
              <a:pathLst>
                <a:path extrusionOk="0" h="6354" w="8277">
                  <a:moveTo>
                    <a:pt x="8140" y="0"/>
                  </a:moveTo>
                  <a:cubicBezTo>
                    <a:pt x="8140" y="0"/>
                    <a:pt x="1056" y="5014"/>
                    <a:pt x="1" y="6353"/>
                  </a:cubicBezTo>
                  <a:cubicBezTo>
                    <a:pt x="2763" y="4292"/>
                    <a:pt x="7774" y="810"/>
                    <a:pt x="8128" y="810"/>
                  </a:cubicBezTo>
                  <a:cubicBezTo>
                    <a:pt x="8133" y="810"/>
                    <a:pt x="8137" y="811"/>
                    <a:pt x="8140" y="812"/>
                  </a:cubicBezTo>
                  <a:cubicBezTo>
                    <a:pt x="8147" y="814"/>
                    <a:pt x="8153" y="815"/>
                    <a:pt x="8159" y="815"/>
                  </a:cubicBezTo>
                  <a:cubicBezTo>
                    <a:pt x="8277" y="815"/>
                    <a:pt x="8218" y="426"/>
                    <a:pt x="8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35"/>
          <p:cNvGrpSpPr/>
          <p:nvPr/>
        </p:nvGrpSpPr>
        <p:grpSpPr>
          <a:xfrm>
            <a:off x="6779025" y="349504"/>
            <a:ext cx="913425" cy="370975"/>
            <a:chOff x="6514150" y="4420266"/>
            <a:chExt cx="913425" cy="370975"/>
          </a:xfrm>
        </p:grpSpPr>
        <p:sp>
          <p:nvSpPr>
            <p:cNvPr id="377" name="Google Shape;377;p35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35"/>
          <p:cNvSpPr/>
          <p:nvPr/>
        </p:nvSpPr>
        <p:spPr>
          <a:xfrm>
            <a:off x="2086350" y="823325"/>
            <a:ext cx="1270200" cy="1270200"/>
          </a:xfrm>
          <a:prstGeom prst="ellipse">
            <a:avLst/>
          </a:prstGeom>
          <a:solidFill>
            <a:schemeClr val="accent1">
              <a:alpha val="359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35"/>
          <p:cNvGrpSpPr/>
          <p:nvPr/>
        </p:nvGrpSpPr>
        <p:grpSpPr>
          <a:xfrm>
            <a:off x="3091863" y="1052012"/>
            <a:ext cx="537556" cy="136576"/>
            <a:chOff x="2641350" y="846250"/>
            <a:chExt cx="413600" cy="105075"/>
          </a:xfrm>
        </p:grpSpPr>
        <p:sp>
          <p:nvSpPr>
            <p:cNvPr id="381" name="Google Shape;381;p35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5" name="Google Shape;385;p35"/>
          <p:cNvCxnSpPr/>
          <p:nvPr/>
        </p:nvCxnSpPr>
        <p:spPr>
          <a:xfrm flipH="1" rot="10800000">
            <a:off x="3459250" y="3707110"/>
            <a:ext cx="4990500" cy="11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6"/>
          <p:cNvSpPr/>
          <p:nvPr/>
        </p:nvSpPr>
        <p:spPr>
          <a:xfrm>
            <a:off x="6037030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6"/>
          <p:cNvSpPr/>
          <p:nvPr/>
        </p:nvSpPr>
        <p:spPr>
          <a:xfrm>
            <a:off x="6037192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6"/>
          <p:cNvSpPr/>
          <p:nvPr/>
        </p:nvSpPr>
        <p:spPr>
          <a:xfrm>
            <a:off x="3336004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6"/>
          <p:cNvSpPr/>
          <p:nvPr/>
        </p:nvSpPr>
        <p:spPr>
          <a:xfrm>
            <a:off x="3336167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6"/>
          <p:cNvSpPr/>
          <p:nvPr/>
        </p:nvSpPr>
        <p:spPr>
          <a:xfrm>
            <a:off x="623637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6"/>
          <p:cNvSpPr/>
          <p:nvPr/>
        </p:nvSpPr>
        <p:spPr>
          <a:xfrm>
            <a:off x="623800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6"/>
          <p:cNvSpPr txBox="1"/>
          <p:nvPr>
            <p:ph type="title"/>
          </p:nvPr>
        </p:nvSpPr>
        <p:spPr>
          <a:xfrm>
            <a:off x="720000" y="1621208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101</a:t>
            </a:r>
            <a:endParaRPr/>
          </a:p>
        </p:txBody>
      </p:sp>
      <p:sp>
        <p:nvSpPr>
          <p:cNvPr id="397" name="Google Shape;397;p36"/>
          <p:cNvSpPr txBox="1"/>
          <p:nvPr>
            <p:ph idx="2" type="title"/>
          </p:nvPr>
        </p:nvSpPr>
        <p:spPr>
          <a:xfrm>
            <a:off x="720000" y="1158483"/>
            <a:ext cx="9246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98" name="Google Shape;398;p36"/>
          <p:cNvSpPr txBox="1"/>
          <p:nvPr>
            <p:ph idx="3" type="title"/>
          </p:nvPr>
        </p:nvSpPr>
        <p:spPr>
          <a:xfrm>
            <a:off x="3403800" y="1621216"/>
            <a:ext cx="2336400" cy="72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Evolutionary neural networks</a:t>
            </a:r>
            <a:endParaRPr sz="2400"/>
          </a:p>
        </p:txBody>
      </p:sp>
      <p:sp>
        <p:nvSpPr>
          <p:cNvPr id="399" name="Google Shape;399;p36"/>
          <p:cNvSpPr txBox="1"/>
          <p:nvPr>
            <p:ph idx="4" type="title"/>
          </p:nvPr>
        </p:nvSpPr>
        <p:spPr>
          <a:xfrm>
            <a:off x="3403800" y="1158483"/>
            <a:ext cx="9234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00" name="Google Shape;400;p36"/>
          <p:cNvSpPr txBox="1"/>
          <p:nvPr>
            <p:ph idx="6" type="title"/>
          </p:nvPr>
        </p:nvSpPr>
        <p:spPr>
          <a:xfrm>
            <a:off x="6087600" y="1621208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NEAT-python</a:t>
            </a:r>
            <a:endParaRPr/>
          </a:p>
        </p:txBody>
      </p:sp>
      <p:sp>
        <p:nvSpPr>
          <p:cNvPr id="401" name="Google Shape;401;p36"/>
          <p:cNvSpPr txBox="1"/>
          <p:nvPr>
            <p:ph idx="7" type="title"/>
          </p:nvPr>
        </p:nvSpPr>
        <p:spPr>
          <a:xfrm>
            <a:off x="6087600" y="1158483"/>
            <a:ext cx="9234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02" name="Google Shape;402;p36"/>
          <p:cNvSpPr txBox="1"/>
          <p:nvPr>
            <p:ph idx="9" type="title"/>
          </p:nvPr>
        </p:nvSpPr>
        <p:spPr>
          <a:xfrm>
            <a:off x="3434963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Application for game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3" name="Google Shape;403;p36"/>
          <p:cNvSpPr txBox="1"/>
          <p:nvPr>
            <p:ph idx="13" type="title"/>
          </p:nvPr>
        </p:nvSpPr>
        <p:spPr>
          <a:xfrm>
            <a:off x="7200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04" name="Google Shape;404;p36"/>
          <p:cNvSpPr txBox="1"/>
          <p:nvPr>
            <p:ph idx="15" type="title"/>
          </p:nvPr>
        </p:nvSpPr>
        <p:spPr>
          <a:xfrm>
            <a:off x="743100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Example code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5" name="Google Shape;405;p36"/>
          <p:cNvSpPr txBox="1"/>
          <p:nvPr>
            <p:ph idx="16" type="title"/>
          </p:nvPr>
        </p:nvSpPr>
        <p:spPr>
          <a:xfrm>
            <a:off x="34038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406" name="Google Shape;406;p36"/>
          <p:cNvSpPr txBox="1"/>
          <p:nvPr>
            <p:ph idx="18" type="title"/>
          </p:nvPr>
        </p:nvSpPr>
        <p:spPr>
          <a:xfrm>
            <a:off x="6087600" y="3475466"/>
            <a:ext cx="23364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REAL LIFE USES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7" name="Google Shape;407;p36"/>
          <p:cNvSpPr txBox="1"/>
          <p:nvPr>
            <p:ph idx="19" type="title"/>
          </p:nvPr>
        </p:nvSpPr>
        <p:spPr>
          <a:xfrm>
            <a:off x="6087600" y="3012741"/>
            <a:ext cx="923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408" name="Google Shape;408;p36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09" name="Google Shape;409;p36"/>
          <p:cNvSpPr/>
          <p:nvPr/>
        </p:nvSpPr>
        <p:spPr>
          <a:xfrm>
            <a:off x="8262473" y="1570679"/>
            <a:ext cx="549900" cy="549900"/>
          </a:xfrm>
          <a:prstGeom prst="ellipse">
            <a:avLst/>
          </a:prstGeom>
          <a:solidFill>
            <a:schemeClr val="accent1">
              <a:alpha val="359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6"/>
          <p:cNvSpPr/>
          <p:nvPr/>
        </p:nvSpPr>
        <p:spPr>
          <a:xfrm>
            <a:off x="1402060" y="500977"/>
            <a:ext cx="796500" cy="796500"/>
          </a:xfrm>
          <a:prstGeom prst="ellipse">
            <a:avLst/>
          </a:prstGeom>
          <a:solidFill>
            <a:schemeClr val="accent1">
              <a:alpha val="359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36"/>
          <p:cNvGrpSpPr/>
          <p:nvPr/>
        </p:nvGrpSpPr>
        <p:grpSpPr>
          <a:xfrm rot="10800000">
            <a:off x="1186863" y="823412"/>
            <a:ext cx="537556" cy="136576"/>
            <a:chOff x="2641350" y="846250"/>
            <a:chExt cx="413600" cy="105075"/>
          </a:xfrm>
        </p:grpSpPr>
        <p:sp>
          <p:nvSpPr>
            <p:cNvPr id="412" name="Google Shape;412;p36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7"/>
          <p:cNvSpPr txBox="1"/>
          <p:nvPr>
            <p:ph type="title"/>
          </p:nvPr>
        </p:nvSpPr>
        <p:spPr>
          <a:xfrm>
            <a:off x="720000" y="2529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101</a:t>
            </a:r>
            <a:endParaRPr/>
          </a:p>
        </p:txBody>
      </p:sp>
      <p:sp>
        <p:nvSpPr>
          <p:cNvPr id="421" name="Google Shape;421;p37"/>
          <p:cNvSpPr txBox="1"/>
          <p:nvPr/>
        </p:nvSpPr>
        <p:spPr>
          <a:xfrm>
            <a:off x="878350" y="1465700"/>
            <a:ext cx="34269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Neural networks are a form of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artificial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intelligence inspired by a model of the human brain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neural network is made up of units called perceptrons, each one of which takes in multiple weighted inputs and returns a result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neural network consists of multiple layers of these perceptrons, all of which eventually culminate in an ‘output layer’ with concrete results to the problem at hand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22" name="Google Shape;422;p37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423" name="Google Shape;423;p37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7"/>
          <p:cNvGrpSpPr/>
          <p:nvPr/>
        </p:nvGrpSpPr>
        <p:grpSpPr>
          <a:xfrm>
            <a:off x="878338" y="983704"/>
            <a:ext cx="913425" cy="370975"/>
            <a:chOff x="6514150" y="4420266"/>
            <a:chExt cx="913425" cy="370975"/>
          </a:xfrm>
        </p:grpSpPr>
        <p:sp>
          <p:nvSpPr>
            <p:cNvPr id="428" name="Google Shape;428;p37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30" name="Google Shape;4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7650" y="978050"/>
            <a:ext cx="4533949" cy="2080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501" y="2799600"/>
            <a:ext cx="4034826" cy="22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8"/>
          <p:cNvSpPr txBox="1"/>
          <p:nvPr>
            <p:ph type="title"/>
          </p:nvPr>
        </p:nvSpPr>
        <p:spPr>
          <a:xfrm>
            <a:off x="720000" y="2529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EVOLUTIONARY NEURAL NETWORkS</a:t>
            </a:r>
            <a:endParaRPr/>
          </a:p>
        </p:txBody>
      </p:sp>
      <p:sp>
        <p:nvSpPr>
          <p:cNvPr id="437" name="Google Shape;437;p38"/>
          <p:cNvSpPr txBox="1"/>
          <p:nvPr/>
        </p:nvSpPr>
        <p:spPr>
          <a:xfrm>
            <a:off x="878350" y="1465700"/>
            <a:ext cx="34269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What sets evolutionary neural networks apart from deep learning is the way weights are adjusted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Deep networks update weights by calculating contribution to the loss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Evolutionary algorithms have more randomized weights through combining values from multiple trained networks, and slightly modifying random aspects</a:t>
            </a:r>
            <a:endParaRPr sz="900"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This type of neural network is designed to mimic real world evolution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38" name="Google Shape;438;p38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439" name="Google Shape;439;p38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" name="Google Shape;443;p38"/>
          <p:cNvGrpSpPr/>
          <p:nvPr/>
        </p:nvGrpSpPr>
        <p:grpSpPr>
          <a:xfrm>
            <a:off x="878338" y="983704"/>
            <a:ext cx="913425" cy="370975"/>
            <a:chOff x="6514150" y="4420266"/>
            <a:chExt cx="913425" cy="370975"/>
          </a:xfrm>
        </p:grpSpPr>
        <p:sp>
          <p:nvSpPr>
            <p:cNvPr id="444" name="Google Shape;444;p38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6" name="Google Shape;4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275" y="825650"/>
            <a:ext cx="4800681" cy="17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38"/>
          <p:cNvPicPr preferRelativeResize="0"/>
          <p:nvPr/>
        </p:nvPicPr>
        <p:blipFill rotWithShape="1">
          <a:blip r:embed="rId4">
            <a:alphaModFix/>
          </a:blip>
          <a:srcRect b="6792" l="0" r="0" t="8726"/>
          <a:stretch/>
        </p:blipFill>
        <p:spPr>
          <a:xfrm>
            <a:off x="5384625" y="2753200"/>
            <a:ext cx="3524623" cy="234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9"/>
          <p:cNvSpPr txBox="1"/>
          <p:nvPr>
            <p:ph type="title"/>
          </p:nvPr>
        </p:nvSpPr>
        <p:spPr>
          <a:xfrm>
            <a:off x="720000" y="2529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NEAT-python</a:t>
            </a:r>
            <a:endParaRPr/>
          </a:p>
        </p:txBody>
      </p:sp>
      <p:sp>
        <p:nvSpPr>
          <p:cNvPr id="453" name="Google Shape;453;p39"/>
          <p:cNvSpPr txBox="1"/>
          <p:nvPr/>
        </p:nvSpPr>
        <p:spPr>
          <a:xfrm>
            <a:off x="878350" y="1465700"/>
            <a:ext cx="40962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NEAT-PYTHON is a python library designed to streamline the process of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creating an evolutionary neural network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library allows you to define the inputs and weights for the original perceptron layer, and use those to train AI in your python projects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Details such as the amount of generations, recombinations, and minimum score for success can be specified in the config.txt file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NEAT is predominantly used for creation of game ai, but has a lot of other potential uses that I will touch on later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54" name="Google Shape;454;p39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455" name="Google Shape;455;p39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878338" y="983704"/>
            <a:ext cx="913425" cy="370975"/>
            <a:chOff x="6514150" y="4420266"/>
            <a:chExt cx="913425" cy="370975"/>
          </a:xfrm>
        </p:grpSpPr>
        <p:sp>
          <p:nvSpPr>
            <p:cNvPr id="460" name="Google Shape;460;p39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62" name="Google Shape;4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575" y="494850"/>
            <a:ext cx="27051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8023" y="3138775"/>
            <a:ext cx="3120149" cy="206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0"/>
          <p:cNvSpPr txBox="1"/>
          <p:nvPr>
            <p:ph type="title"/>
          </p:nvPr>
        </p:nvSpPr>
        <p:spPr>
          <a:xfrm>
            <a:off x="720000" y="252950"/>
            <a:ext cx="3827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CODE</a:t>
            </a:r>
            <a:endParaRPr/>
          </a:p>
        </p:txBody>
      </p:sp>
      <p:sp>
        <p:nvSpPr>
          <p:cNvPr id="469" name="Google Shape;469;p40"/>
          <p:cNvSpPr txBox="1"/>
          <p:nvPr/>
        </p:nvSpPr>
        <p:spPr>
          <a:xfrm>
            <a:off x="878350" y="1134900"/>
            <a:ext cx="4096200" cy="21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This snippet of code shows the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methodology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behind training an AI to play Pong using NEAT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paddles are trained by playing against each other, with the inputs being modified as part of the evolutionary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neural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network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Training paddles in this way allows for more eventual variety than given by that of a standard deep learning network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70" name="Google Shape;470;p40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471" name="Google Shape;471;p40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40"/>
          <p:cNvGrpSpPr/>
          <p:nvPr/>
        </p:nvGrpSpPr>
        <p:grpSpPr>
          <a:xfrm>
            <a:off x="719988" y="825654"/>
            <a:ext cx="913425" cy="370975"/>
            <a:chOff x="6514150" y="4420266"/>
            <a:chExt cx="913425" cy="370975"/>
          </a:xfrm>
        </p:grpSpPr>
        <p:sp>
          <p:nvSpPr>
            <p:cNvPr id="476" name="Google Shape;476;p40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8" name="Google Shape;47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549" y="131100"/>
            <a:ext cx="42234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5099" y="3404125"/>
            <a:ext cx="2408585" cy="180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1"/>
          <p:cNvSpPr txBox="1"/>
          <p:nvPr>
            <p:ph type="title"/>
          </p:nvPr>
        </p:nvSpPr>
        <p:spPr>
          <a:xfrm>
            <a:off x="720000" y="2529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for game</a:t>
            </a:r>
            <a:endParaRPr/>
          </a:p>
        </p:txBody>
      </p:sp>
      <p:sp>
        <p:nvSpPr>
          <p:cNvPr id="485" name="Google Shape;485;p41"/>
          <p:cNvSpPr txBox="1"/>
          <p:nvPr/>
        </p:nvSpPr>
        <p:spPr>
          <a:xfrm>
            <a:off x="878350" y="1465700"/>
            <a:ext cx="40962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game shown is a very simple program where the player controls a character that has to collect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coins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without touching the edges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Similarly to the pong example, I am planning to add a second character and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train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them playing against each other, randomly combining the results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Although the game is inherently random (with the coin positions), I believe that the trained AI would be able to beat a human significantly more often than 50% of the time if trained correctly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86" name="Google Shape;486;p41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487" name="Google Shape;487;p41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41"/>
          <p:cNvGrpSpPr/>
          <p:nvPr/>
        </p:nvGrpSpPr>
        <p:grpSpPr>
          <a:xfrm>
            <a:off x="878338" y="983704"/>
            <a:ext cx="913425" cy="370975"/>
            <a:chOff x="6514150" y="4420266"/>
            <a:chExt cx="913425" cy="370975"/>
          </a:xfrm>
        </p:grpSpPr>
        <p:sp>
          <p:nvSpPr>
            <p:cNvPr id="492" name="Google Shape;492;p41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1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4" name="Google Shape;494;p41"/>
          <p:cNvPicPr preferRelativeResize="0"/>
          <p:nvPr/>
        </p:nvPicPr>
        <p:blipFill rotWithShape="1">
          <a:blip r:embed="rId3">
            <a:alphaModFix/>
          </a:blip>
          <a:srcRect b="0" l="0" r="26231" t="0"/>
          <a:stretch/>
        </p:blipFill>
        <p:spPr>
          <a:xfrm>
            <a:off x="4974550" y="1526825"/>
            <a:ext cx="3931725" cy="300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2"/>
          <p:cNvSpPr txBox="1"/>
          <p:nvPr>
            <p:ph type="title"/>
          </p:nvPr>
        </p:nvSpPr>
        <p:spPr>
          <a:xfrm>
            <a:off x="720000" y="2529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LIFE USES</a:t>
            </a:r>
            <a:endParaRPr/>
          </a:p>
        </p:txBody>
      </p:sp>
      <p:sp>
        <p:nvSpPr>
          <p:cNvPr id="500" name="Google Shape;500;p42"/>
          <p:cNvSpPr txBox="1"/>
          <p:nvPr/>
        </p:nvSpPr>
        <p:spPr>
          <a:xfrm>
            <a:off x="878350" y="1465700"/>
            <a:ext cx="40962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Outside of game development, </a:t>
            </a: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NEAT is best used instead of deep learning if the problem at hand doesn’t have a clear objective function (or dynamic problems)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Although not fully tested yet, this approach could be particularly useful for predicting changes that take place over thousands of years, such as the evolution of a particular species due to deforestation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aleway Medium"/>
              <a:buChar char="●"/>
            </a:pPr>
            <a:r>
              <a:rPr lang="en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Another use would be to find an outcome that’s hard to measure, such as the ‘novelty’ of a certain idea</a:t>
            </a:r>
            <a:endParaRPr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501" name="Google Shape;501;p42"/>
          <p:cNvGrpSpPr/>
          <p:nvPr/>
        </p:nvGrpSpPr>
        <p:grpSpPr>
          <a:xfrm rot="10800000">
            <a:off x="4305271" y="4810771"/>
            <a:ext cx="537556" cy="136576"/>
            <a:chOff x="2641350" y="846250"/>
            <a:chExt cx="413600" cy="105075"/>
          </a:xfrm>
        </p:grpSpPr>
        <p:sp>
          <p:nvSpPr>
            <p:cNvPr id="502" name="Google Shape;502;p42"/>
            <p:cNvSpPr/>
            <p:nvPr/>
          </p:nvSpPr>
          <p:spPr>
            <a:xfrm>
              <a:off x="2991475" y="846250"/>
              <a:ext cx="63475" cy="105075"/>
            </a:xfrm>
            <a:custGeom>
              <a:rect b="b" l="l" r="r" t="t"/>
              <a:pathLst>
                <a:path extrusionOk="0" h="4203" w="2539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28747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2758075" y="846250"/>
              <a:ext cx="63450" cy="105075"/>
            </a:xfrm>
            <a:custGeom>
              <a:rect b="b" l="l" r="r" t="t"/>
              <a:pathLst>
                <a:path extrusionOk="0" h="4203" w="2538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2641350" y="846250"/>
              <a:ext cx="63975" cy="105075"/>
            </a:xfrm>
            <a:custGeom>
              <a:rect b="b" l="l" r="r" t="t"/>
              <a:pathLst>
                <a:path extrusionOk="0" h="4203" w="2559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" name="Google Shape;506;p42"/>
          <p:cNvGrpSpPr/>
          <p:nvPr/>
        </p:nvGrpSpPr>
        <p:grpSpPr>
          <a:xfrm>
            <a:off x="878338" y="983704"/>
            <a:ext cx="913425" cy="370975"/>
            <a:chOff x="6514150" y="4420266"/>
            <a:chExt cx="913425" cy="370975"/>
          </a:xfrm>
        </p:grpSpPr>
        <p:sp>
          <p:nvSpPr>
            <p:cNvPr id="507" name="Google Shape;507;p42"/>
            <p:cNvSpPr/>
            <p:nvPr/>
          </p:nvSpPr>
          <p:spPr>
            <a:xfrm>
              <a:off x="6938875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6514150" y="4420266"/>
              <a:ext cx="488700" cy="370975"/>
            </a:xfrm>
            <a:custGeom>
              <a:rect b="b" l="l" r="r" t="t"/>
              <a:pathLst>
                <a:path extrusionOk="0" h="14839" w="19548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9" name="Google Shape;50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601" y="763551"/>
            <a:ext cx="4038400" cy="22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6875" y="2459501"/>
            <a:ext cx="2678425" cy="258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